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1244" r:id="rId2"/>
    <p:sldId id="1222" r:id="rId3"/>
    <p:sldId id="1216" r:id="rId4"/>
    <p:sldId id="1223" r:id="rId5"/>
    <p:sldId id="1217" r:id="rId6"/>
    <p:sldId id="1224" r:id="rId7"/>
    <p:sldId id="1221" r:id="rId8"/>
    <p:sldId id="1225" r:id="rId9"/>
    <p:sldId id="1219" r:id="rId10"/>
    <p:sldId id="1220" r:id="rId11"/>
    <p:sldId id="1218" r:id="rId12"/>
    <p:sldId id="1230" r:id="rId13"/>
    <p:sldId id="1229" r:id="rId14"/>
    <p:sldId id="1231" r:id="rId15"/>
    <p:sldId id="1228" r:id="rId16"/>
    <p:sldId id="1232" r:id="rId17"/>
    <p:sldId id="1227" r:id="rId18"/>
    <p:sldId id="1233" r:id="rId19"/>
    <p:sldId id="1226" r:id="rId20"/>
    <p:sldId id="1243" r:id="rId21"/>
    <p:sldId id="1242" r:id="rId22"/>
    <p:sldId id="1241" r:id="rId23"/>
    <p:sldId id="1240" r:id="rId24"/>
    <p:sldId id="1239" r:id="rId25"/>
    <p:sldId id="1238" r:id="rId26"/>
    <p:sldId id="1236" r:id="rId27"/>
    <p:sldId id="1235" r:id="rId28"/>
    <p:sldId id="1237" r:id="rId29"/>
    <p:sldId id="1234" r:id="rId30"/>
    <p:sldId id="1215" r:id="rId31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6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68846A29-D23A-4921-98DF-A2246384D1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05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D2C63-1E89-4A0E-9160-D2895607E3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4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17AFF-F799-4599-9B08-EC949C7D72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9A570-0FB4-46F1-A60E-F642C5966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7C8B7-F394-45E8-BF6C-9C8DBEF0E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EAE1C-D31E-49E1-93DC-0B08DCC0AC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8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54574-F983-4391-9A61-D5D6AC1F8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8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02B1C-1727-41DC-B3A1-E4DAEE5023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4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FEC1A-3A62-464E-9E46-B11D7705EB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8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25F3F-63F2-4993-BD1F-1EEBD91B0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1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BB970-35D6-4836-A762-53C66AB6A8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2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1FCB8-963D-4F1D-8D96-04D2875EDA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B82D3933-215B-43BE-B1E6-83F127561F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54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793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find my destiny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793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find my destiny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3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05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0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0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793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793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80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793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2971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one less step I’ll need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27936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2971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7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32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9987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9987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18520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5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9987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38293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18520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8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9987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38293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18520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525" y="3200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7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-9525" y="99874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382932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8575" y="185201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9525" y="373131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       and close to you….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525" y="3200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To be in Your presence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2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2753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2753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2753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1967739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60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4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2753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be in Your presence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575" y="1967739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close to Thee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1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283487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to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be in Your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presence and close to Thee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-19050" y="337185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To be in Your presence….  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8572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14859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 inside Your heart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188595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find my destiny</a:t>
            </a:r>
          </a:p>
        </p:txBody>
      </p:sp>
      <p:sp>
        <p:nvSpPr>
          <p:cNvPr id="1934343" name="Text Box 7"/>
          <p:cNvSpPr txBox="1">
            <a:spLocks noChangeArrowheads="1"/>
          </p:cNvSpPr>
          <p:nvPr/>
        </p:nvSpPr>
        <p:spPr bwMode="auto">
          <a:xfrm>
            <a:off x="-19050" y="24003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Every step I take is one less step I’ll need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0" y="43279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381833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                and </a:t>
            </a: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close to </a:t>
            </a:r>
            <a:r>
              <a:rPr lang="en-US" sz="3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Thee….</a:t>
            </a:r>
            <a:endParaRPr lang="en-US" sz="36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48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9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where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long to be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Just to be close to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29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61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9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41828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inside Your heart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5" y="10185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me hide myself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86962</TotalTime>
  <Words>386</Words>
  <Application>Microsoft Office PowerPoint</Application>
  <PresentationFormat>On-screen Show (16:9)</PresentationFormat>
  <Paragraphs>73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2013-01-05T21:53:39Z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