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1244" r:id="rId2"/>
    <p:sldId id="1222" r:id="rId3"/>
    <p:sldId id="1216" r:id="rId4"/>
    <p:sldId id="1223" r:id="rId5"/>
    <p:sldId id="1217" r:id="rId6"/>
    <p:sldId id="1224" r:id="rId7"/>
    <p:sldId id="1221" r:id="rId8"/>
    <p:sldId id="1225" r:id="rId9"/>
    <p:sldId id="1219" r:id="rId10"/>
    <p:sldId id="1220" r:id="rId11"/>
    <p:sldId id="1218" r:id="rId12"/>
    <p:sldId id="1230" r:id="rId13"/>
    <p:sldId id="1229" r:id="rId14"/>
    <p:sldId id="1231" r:id="rId15"/>
    <p:sldId id="1228" r:id="rId16"/>
    <p:sldId id="1232" r:id="rId17"/>
    <p:sldId id="1227" r:id="rId18"/>
    <p:sldId id="1233" r:id="rId19"/>
    <p:sldId id="1226" r:id="rId20"/>
    <p:sldId id="1243" r:id="rId21"/>
    <p:sldId id="1242" r:id="rId22"/>
    <p:sldId id="1241" r:id="rId23"/>
    <p:sldId id="1240" r:id="rId24"/>
    <p:sldId id="1239" r:id="rId25"/>
    <p:sldId id="1238" r:id="rId26"/>
    <p:sldId id="1236" r:id="rId27"/>
    <p:sldId id="1235" r:id="rId28"/>
    <p:sldId id="1237" r:id="rId29"/>
    <p:sldId id="1234" r:id="rId30"/>
    <p:sldId id="1215" r:id="rId31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>
        <p:scale>
          <a:sx n="100" d="100"/>
          <a:sy n="100" d="100"/>
        </p:scale>
        <p:origin x="-1062" y="-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fld id="{68846A29-D23A-4921-98DF-A2246384D17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4057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ED2C63-1E89-4A0E-9160-D2895607E36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940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617AFF-F799-4599-9B08-EC949C7D72B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975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F9A570-0FB4-46F1-A60E-F642C5966A6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622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27C8B7-F394-45E8-BF6C-9C8DBEF0EE0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798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BEAE1C-D31E-49E1-93DC-0B08DCC0AC3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388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454574-F983-4391-9A61-D5D6AC1F888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780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302B1C-1727-41DC-B3A1-E4DAEE50233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142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9FEC1A-3A62-464E-9E46-B11D7705EBE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282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D25F3F-63F2-4993-BD1F-1EEBD91B0F4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712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DBB970-35D6-4836-A762-53C66AB6A8B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322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C1FCB8-963D-4F1D-8D96-04D2875EDA2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684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B82D3933-215B-43BE-B1E6-83F127561F6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25416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40" name="Text Box 4"/>
          <p:cNvSpPr txBox="1">
            <a:spLocks noChangeArrowheads="1"/>
          </p:cNvSpPr>
          <p:nvPr/>
        </p:nvSpPr>
        <p:spPr bwMode="auto">
          <a:xfrm>
            <a:off x="0" y="21891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inside Your heart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28575" y="1358106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Let me hide myself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0" y="303915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to find my destiny</a:t>
            </a:r>
            <a:endParaRPr lang="en-US" sz="48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9387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40" name="Text Box 4"/>
          <p:cNvSpPr txBox="1">
            <a:spLocks noChangeArrowheads="1"/>
          </p:cNvSpPr>
          <p:nvPr/>
        </p:nvSpPr>
        <p:spPr bwMode="auto">
          <a:xfrm>
            <a:off x="0" y="21891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inside Your heart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28575" y="1358106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Let me hide myself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0" y="303915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to find my destiny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8537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28575" y="1358106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Every step I take</a:t>
            </a:r>
            <a:endParaRPr lang="en-US" sz="48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2309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28575" y="1358106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Every step I take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5053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40" name="Text Box 4"/>
          <p:cNvSpPr txBox="1">
            <a:spLocks noChangeArrowheads="1"/>
          </p:cNvSpPr>
          <p:nvPr/>
        </p:nvSpPr>
        <p:spPr bwMode="auto">
          <a:xfrm>
            <a:off x="0" y="21891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Is one less step I’ll need</a:t>
            </a:r>
            <a:endParaRPr lang="en-US" sz="48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28575" y="1358106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Every step I take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8026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40" name="Text Box 4"/>
          <p:cNvSpPr txBox="1">
            <a:spLocks noChangeArrowheads="1"/>
          </p:cNvSpPr>
          <p:nvPr/>
        </p:nvSpPr>
        <p:spPr bwMode="auto">
          <a:xfrm>
            <a:off x="0" y="21891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Is one less step I’ll need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28575" y="1358106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Every step I take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5401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40" name="Text Box 4"/>
          <p:cNvSpPr txBox="1">
            <a:spLocks noChangeArrowheads="1"/>
          </p:cNvSpPr>
          <p:nvPr/>
        </p:nvSpPr>
        <p:spPr bwMode="auto">
          <a:xfrm>
            <a:off x="0" y="21891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Is one less step I’ll need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28575" y="1358106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Every step I take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0" y="303915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To be in Your presence</a:t>
            </a:r>
            <a:endParaRPr lang="en-US" sz="48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2842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40" name="Text Box 4"/>
          <p:cNvSpPr txBox="1">
            <a:spLocks noChangeArrowheads="1"/>
          </p:cNvSpPr>
          <p:nvPr/>
        </p:nvSpPr>
        <p:spPr bwMode="auto">
          <a:xfrm>
            <a:off x="0" y="21891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Is one less step I’ll need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28575" y="1358106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Every step I take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0" y="303915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To be in Your presence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3806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40" name="Text Box 4"/>
          <p:cNvSpPr txBox="1">
            <a:spLocks noChangeArrowheads="1"/>
          </p:cNvSpPr>
          <p:nvPr/>
        </p:nvSpPr>
        <p:spPr bwMode="auto">
          <a:xfrm>
            <a:off x="0" y="21891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Is one less step I’ll need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28575" y="1358106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Every step I take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0" y="303915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To be in Your presence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8575" y="39624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And close to Thee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3499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40" name="Text Box 4"/>
          <p:cNvSpPr txBox="1">
            <a:spLocks noChangeArrowheads="1"/>
          </p:cNvSpPr>
          <p:nvPr/>
        </p:nvSpPr>
        <p:spPr bwMode="auto">
          <a:xfrm>
            <a:off x="0" y="21891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Is one less step I’ll need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28575" y="1358106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Every step I take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0" y="303915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To be in Your presence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8575" y="39624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And close to Thee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2726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28575" y="1358106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Just to be close to </a:t>
            </a:r>
            <a:r>
              <a:rPr lang="en-US" sz="48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</a:t>
            </a:r>
            <a:endParaRPr lang="en-US" sz="48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1326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0" y="609600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To be in Your presence</a:t>
            </a: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3355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40" name="Text Box 4"/>
          <p:cNvSpPr txBox="1">
            <a:spLocks noChangeArrowheads="1"/>
          </p:cNvSpPr>
          <p:nvPr/>
        </p:nvSpPr>
        <p:spPr bwMode="auto">
          <a:xfrm>
            <a:off x="-9525" y="1331655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 and close to you….</a:t>
            </a: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0" y="609600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To be in Your presence</a:t>
            </a: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7392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40" name="Text Box 4"/>
          <p:cNvSpPr txBox="1">
            <a:spLocks noChangeArrowheads="1"/>
          </p:cNvSpPr>
          <p:nvPr/>
        </p:nvSpPr>
        <p:spPr bwMode="auto">
          <a:xfrm>
            <a:off x="-9525" y="1331655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 and close to you….</a:t>
            </a: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0" y="609600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To be in Your presence</a:t>
            </a: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8575" y="2469357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   To be in Your presence</a:t>
            </a: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0353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40" name="Text Box 4"/>
          <p:cNvSpPr txBox="1">
            <a:spLocks noChangeArrowheads="1"/>
          </p:cNvSpPr>
          <p:nvPr/>
        </p:nvSpPr>
        <p:spPr bwMode="auto">
          <a:xfrm>
            <a:off x="-9525" y="1331655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 and close to you….</a:t>
            </a: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0" y="609600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To be in Your presence</a:t>
            </a: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0" y="3177243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             and close to you….</a:t>
            </a: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8575" y="2469357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   To be in Your presence</a:t>
            </a: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4892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40" name="Text Box 4"/>
          <p:cNvSpPr txBox="1">
            <a:spLocks noChangeArrowheads="1"/>
          </p:cNvSpPr>
          <p:nvPr/>
        </p:nvSpPr>
        <p:spPr bwMode="auto">
          <a:xfrm>
            <a:off x="-9525" y="1331655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 and close to you….</a:t>
            </a: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0" y="609600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To be in Your presence</a:t>
            </a: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0" y="3177243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             and close to you….</a:t>
            </a: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8575" y="2469357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   To be in Your presence</a:t>
            </a: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9525" y="4267200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           To be in Your presence</a:t>
            </a: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2070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40" name="Text Box 4"/>
          <p:cNvSpPr txBox="1">
            <a:spLocks noChangeArrowheads="1"/>
          </p:cNvSpPr>
          <p:nvPr/>
        </p:nvSpPr>
        <p:spPr bwMode="auto">
          <a:xfrm>
            <a:off x="-9525" y="1331655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 and close to you….</a:t>
            </a: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0" y="609600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To be in Your presence</a:t>
            </a: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0" y="3177243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             and close to you….</a:t>
            </a: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8575" y="2469357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   To be in Your presence</a:t>
            </a: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-9525" y="4975086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                          and close to you….</a:t>
            </a: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9525" y="4267200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           To be in Your presence</a:t>
            </a: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5257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0" y="1700401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To be in Your presence</a:t>
            </a:r>
            <a:endParaRPr lang="en-US" sz="60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6078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0" y="1700401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To be in Your presence</a:t>
            </a:r>
            <a:endParaRPr lang="en-US" sz="6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670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0" y="1700401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To be in Your presence</a:t>
            </a:r>
            <a:endParaRPr lang="en-US" sz="6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8575" y="2623651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And close to Thee</a:t>
            </a:r>
            <a:endParaRPr lang="en-US" sz="60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5544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0" y="1700401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To be in Your presence</a:t>
            </a:r>
            <a:endParaRPr lang="en-US" sz="6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8575" y="2623651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And close to Thee</a:t>
            </a:r>
            <a:endParaRPr lang="en-US" sz="6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6251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28575" y="1358106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Just to be close to </a:t>
            </a: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0114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3779838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  to </a:t>
            </a: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be in Your 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presence and close to Thee</a:t>
            </a:r>
            <a:endParaRPr lang="en-US" sz="32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-19050" y="449580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                   To be in Your presence….  </a:t>
            </a:r>
            <a:endParaRPr lang="en-US" sz="3600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4340" name="Text Box 4"/>
          <p:cNvSpPr txBox="1">
            <a:spLocks noChangeArrowheads="1"/>
          </p:cNvSpPr>
          <p:nvPr/>
        </p:nvSpPr>
        <p:spPr bwMode="auto">
          <a:xfrm>
            <a:off x="0" y="11430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is where </a:t>
            </a: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 long to be</a:t>
            </a:r>
          </a:p>
        </p:txBody>
      </p:sp>
      <p:sp>
        <p:nvSpPr>
          <p:cNvPr id="1934341" name="Text Box 5"/>
          <p:cNvSpPr txBox="1">
            <a:spLocks noChangeArrowheads="1"/>
          </p:cNvSpPr>
          <p:nvPr/>
        </p:nvSpPr>
        <p:spPr bwMode="auto">
          <a:xfrm>
            <a:off x="0" y="19812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Let me hide myself inside Your heart</a:t>
            </a:r>
          </a:p>
        </p:txBody>
      </p:sp>
      <p:sp>
        <p:nvSpPr>
          <p:cNvPr id="1934342" name="Text Box 6"/>
          <p:cNvSpPr txBox="1">
            <a:spLocks noChangeArrowheads="1"/>
          </p:cNvSpPr>
          <p:nvPr/>
        </p:nvSpPr>
        <p:spPr bwMode="auto">
          <a:xfrm>
            <a:off x="0" y="25146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to  </a:t>
            </a: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find my destiny</a:t>
            </a:r>
          </a:p>
        </p:txBody>
      </p:sp>
      <p:sp>
        <p:nvSpPr>
          <p:cNvPr id="1934343" name="Text Box 7"/>
          <p:cNvSpPr txBox="1">
            <a:spLocks noChangeArrowheads="1"/>
          </p:cNvSpPr>
          <p:nvPr/>
        </p:nvSpPr>
        <p:spPr bwMode="auto">
          <a:xfrm>
            <a:off x="-19050" y="32004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Every step I take is one less step I’ll need</a:t>
            </a: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0" y="577056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Just to be close to 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</a:t>
            </a:r>
            <a:endParaRPr lang="en-US" sz="32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0" y="5091114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                         and </a:t>
            </a:r>
            <a:r>
              <a:rPr lang="en-US" sz="36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close to </a:t>
            </a:r>
            <a:r>
              <a:rPr lang="en-US" sz="36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Thee….</a:t>
            </a:r>
            <a:endParaRPr lang="en-US" sz="3600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40" name="Text Box 4"/>
          <p:cNvSpPr txBox="1">
            <a:spLocks noChangeArrowheads="1"/>
          </p:cNvSpPr>
          <p:nvPr/>
        </p:nvSpPr>
        <p:spPr bwMode="auto">
          <a:xfrm>
            <a:off x="0" y="21891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is where </a:t>
            </a:r>
            <a:r>
              <a:rPr lang="en-US" sz="4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 long to be</a:t>
            </a: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28575" y="1358106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Just to be close to </a:t>
            </a: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0933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40" name="Text Box 4"/>
          <p:cNvSpPr txBox="1">
            <a:spLocks noChangeArrowheads="1"/>
          </p:cNvSpPr>
          <p:nvPr/>
        </p:nvSpPr>
        <p:spPr bwMode="auto">
          <a:xfrm>
            <a:off x="0" y="21891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is where </a:t>
            </a:r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 long to be</a:t>
            </a: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28575" y="1358106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Just to be close to </a:t>
            </a: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3292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28575" y="1358106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Let me hide myself</a:t>
            </a:r>
            <a:endParaRPr lang="en-US" sz="48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161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28575" y="1358106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Let me hide myself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7723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40" name="Text Box 4"/>
          <p:cNvSpPr txBox="1">
            <a:spLocks noChangeArrowheads="1"/>
          </p:cNvSpPr>
          <p:nvPr/>
        </p:nvSpPr>
        <p:spPr bwMode="auto">
          <a:xfrm>
            <a:off x="0" y="21891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inside Your heart</a:t>
            </a:r>
            <a:endParaRPr lang="en-US" sz="48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28575" y="1358106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Let me hide myself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094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40" name="Text Box 4"/>
          <p:cNvSpPr txBox="1">
            <a:spLocks noChangeArrowheads="1"/>
          </p:cNvSpPr>
          <p:nvPr/>
        </p:nvSpPr>
        <p:spPr bwMode="auto">
          <a:xfrm>
            <a:off x="0" y="21891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inside Your heart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28575" y="1358106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Let me hide myself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9387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86961</TotalTime>
  <Words>386</Words>
  <Application>Microsoft Office PowerPoint</Application>
  <PresentationFormat>On-screen Show (4:3)</PresentationFormat>
  <Paragraphs>73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532</cp:revision>
  <dcterms:created xsi:type="dcterms:W3CDTF">2000-04-04T23:34:29Z</dcterms:created>
  <dcterms:modified xsi:type="dcterms:W3CDTF">2013-01-05T21:52:42Z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