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3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88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AC7AF2-010B-4690-9D29-D2BAD16C38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42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A5409-590A-4518-9160-30290D775E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CA342-B8F0-4243-B74C-9F00154252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3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DB255-73F9-4E87-8E09-53EC9B7B73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2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DE183-6493-4110-876A-6BABA47409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BB78A-290F-4146-8D43-3EB42C23C8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3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B1BB9-10E3-4449-AE1B-451DB6DD87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8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045A8-1AD6-4B9B-AB94-58A7226A77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1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DDAFD-2BA7-4B5D-960B-3AAD19D26F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8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E9CDB-CB10-40CF-BBC9-1FB4854CD4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0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6EC82-22D6-4A65-B744-12F0EBE0BC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7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02853-EFDF-4C86-846A-DBB424FAC1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8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C67D03-EA96-44B1-9E30-4FF7013A19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/19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E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F%23/1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E/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261989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-25301" y="3538312"/>
            <a:ext cx="9160867" cy="171729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 To You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8434" y="12954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Just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be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   to   You…    is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where I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-31832" y="21336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Let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 hide myself inside Your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heart 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find my destiny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-31832" y="30480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Every step   I    take…    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one less step I’ll need….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-31832" y="390466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in Your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presence…..   and  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close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40541" y="476988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To be in Your presence…..   and   close    to   Thee….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96000" y="993168"/>
            <a:ext cx="6732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3303" y="990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4800" y="990600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35689" y="1001485"/>
            <a:ext cx="66471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05200" y="10014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89161" y="979638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39000" y="9756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82937" y="181862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395510" y="18243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52800" y="1824384"/>
            <a:ext cx="7006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837573" y="1824384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95510" y="27536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18820" y="2743200"/>
            <a:ext cx="664711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25837" y="2743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5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81800" y="2743200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80645" y="2743200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27525" y="2743200"/>
            <a:ext cx="102087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513169" y="357122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78147" y="3570969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19600" y="3570969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89161" y="3571220"/>
            <a:ext cx="103049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/A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Times New Roman" pitchFamily="18" charset="0"/>
              </a:rPr>
              <a:t>#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2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81800" y="3571220"/>
            <a:ext cx="62219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3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87364" y="4427885"/>
            <a:ext cx="63472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75991" y="4427885"/>
            <a:ext cx="5658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23757" y="4427885"/>
            <a:ext cx="6732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58000" y="44323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9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13945</TotalTime>
  <Words>98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443</cp:revision>
  <dcterms:created xsi:type="dcterms:W3CDTF">2000-04-06T22:37:36Z</dcterms:created>
  <dcterms:modified xsi:type="dcterms:W3CDTF">2013-01-05T21:23:13Z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