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1219" r:id="rId2"/>
    <p:sldId id="1220" r:id="rId3"/>
    <p:sldId id="1221" r:id="rId4"/>
    <p:sldId id="1222" r:id="rId5"/>
    <p:sldId id="1223" r:id="rId6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100" d="100"/>
          <a:sy n="100" d="100"/>
        </p:scale>
        <p:origin x="-1110" y="-6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D60BDFE5-30CB-4FE2-A093-E864EA7FF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96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77631-1378-4FB1-8A26-7D9C14C5B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22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4AAC2-8D68-4FD4-BE32-E22717D7F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ED00F-0795-489A-BD91-991337783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72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047BF-16D6-4C0C-8F5B-EBBC09A45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88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36E61-EBE8-4DDC-AB25-77A8DC37E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06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EEE5D-F42D-40C1-A014-85FF042546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65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6FD68-2DDB-42BE-AA73-BEFADE1943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338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6A981-B274-45F3-91FA-29D3F53789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72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4A210-18E2-4128-AF53-FCC74B3F2F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55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139F2-D665-4292-8F74-CB2AE908FE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25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6D6A8-6678-483D-A983-C9FE570B6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54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74E9B"/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/>
                <a:latin typeface="+mn-lt"/>
              </a:defRPr>
            </a:lvl1pPr>
          </a:lstStyle>
          <a:p>
            <a:pPr>
              <a:defRPr/>
            </a:pPr>
            <a:fld id="{71AF1214-586E-44F8-9B66-CC5D85D936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-9525" y="62865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Holy Spirit is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here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5366" name="Text Box 6"/>
          <p:cNvSpPr txBox="1">
            <a:spLocks noChangeArrowheads="1"/>
          </p:cNvSpPr>
          <p:nvPr/>
        </p:nvSpPr>
        <p:spPr bwMode="auto">
          <a:xfrm>
            <a:off x="-9525" y="1507928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Anything can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happen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5367" name="Text Box 7"/>
          <p:cNvSpPr txBox="1">
            <a:spLocks noChangeArrowheads="1"/>
          </p:cNvSpPr>
          <p:nvPr/>
        </p:nvSpPr>
        <p:spPr bwMode="auto">
          <a:xfrm>
            <a:off x="-9525" y="257175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Something very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good…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-9525" y="1063229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His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power is real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9525" y="192762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it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probably will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-9525" y="301033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Something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good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is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going on around here</a:t>
            </a:r>
          </a:p>
        </p:txBody>
      </p:sp>
    </p:spTree>
    <p:extLst>
      <p:ext uri="{BB962C8B-B14F-4D97-AF65-F5344CB8AC3E}">
        <p14:creationId xmlns:p14="http://schemas.microsoft.com/office/powerpoint/2010/main" val="114209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-9525" y="62865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There’s a light that shines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5366" name="Text Box 6"/>
          <p:cNvSpPr txBox="1">
            <a:spLocks noChangeArrowheads="1"/>
          </p:cNvSpPr>
          <p:nvPr/>
        </p:nvSpPr>
        <p:spPr bwMode="auto">
          <a:xfrm>
            <a:off x="-9525" y="1507928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Power at work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5367" name="Text Box 7"/>
          <p:cNvSpPr txBox="1">
            <a:spLocks noChangeArrowheads="1"/>
          </p:cNvSpPr>
          <p:nvPr/>
        </p:nvSpPr>
        <p:spPr bwMode="auto">
          <a:xfrm>
            <a:off x="-9525" y="257175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Something very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good…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-9525" y="1063229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make the dark disappear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9525" y="192762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But there’s nothing to fear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-9525" y="301033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Something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good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is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going on around here</a:t>
            </a:r>
          </a:p>
        </p:txBody>
      </p:sp>
    </p:spTree>
    <p:extLst>
      <p:ext uri="{BB962C8B-B14F-4D97-AF65-F5344CB8AC3E}">
        <p14:creationId xmlns:p14="http://schemas.microsoft.com/office/powerpoint/2010/main" val="393015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9525" y="20955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is the Church on fire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5366" name="Text Box 6"/>
          <p:cNvSpPr txBox="1">
            <a:spLocks noChangeArrowheads="1"/>
          </p:cNvSpPr>
          <p:nvPr/>
        </p:nvSpPr>
        <p:spPr bwMode="auto">
          <a:xfrm>
            <a:off x="0" y="1200149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have a burning desire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5367" name="Text Box 7"/>
          <p:cNvSpPr txBox="1">
            <a:spLocks noChangeArrowheads="1"/>
          </p:cNvSpPr>
          <p:nvPr/>
        </p:nvSpPr>
        <p:spPr bwMode="auto">
          <a:xfrm>
            <a:off x="-9525" y="2131936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Let fire burn in every heart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9525" y="701896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is the Holy Spirit’s flame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-9525" y="164748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lift up Jesus Name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525" y="256364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light the way, defeat the dark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9525" y="3026258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Let the flame of love burn higher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-9525" y="3653539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is the Church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-9525" y="404355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is the Church on fire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20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7" name="Text Box 7"/>
          <p:cNvSpPr txBox="1">
            <a:spLocks noChangeArrowheads="1"/>
          </p:cNvSpPr>
          <p:nvPr/>
        </p:nvSpPr>
        <p:spPr bwMode="auto">
          <a:xfrm>
            <a:off x="0" y="74295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Let fire burn in every heart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9050" y="1288956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light the way, defeat the dark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0" y="1887328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Let the flame of love burn higher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0" y="2533659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is the Church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0" y="302895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is the Church on fire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21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7" name="Text Box 7"/>
          <p:cNvSpPr txBox="1">
            <a:spLocks noChangeArrowheads="1"/>
          </p:cNvSpPr>
          <p:nvPr/>
        </p:nvSpPr>
        <p:spPr bwMode="auto">
          <a:xfrm>
            <a:off x="0" y="1252746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Send revival….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525" y="1960632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    Send revival….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9525" y="263041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            Send revival to us…..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63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86976</TotalTime>
  <Words>155</Words>
  <Application>Microsoft Office PowerPoint</Application>
  <PresentationFormat>On-screen Show (16:9)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Monotype Corsiva</vt:lpstr>
      <vt:lpstr>Arial</vt:lpstr>
      <vt:lpstr>Times New Roman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534</cp:revision>
  <dcterms:created xsi:type="dcterms:W3CDTF">2000-04-04T23:34:29Z</dcterms:created>
  <dcterms:modified xsi:type="dcterms:W3CDTF">2013-01-05T16:47:10Z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