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1219" r:id="rId2"/>
    <p:sldId id="1220" r:id="rId3"/>
    <p:sldId id="1221" r:id="rId4"/>
    <p:sldId id="1222" r:id="rId5"/>
    <p:sldId id="1223" r:id="rId6"/>
  </p:sldIdLst>
  <p:sldSz cx="9144000" cy="5143500" type="screen16x9"/>
  <p:notesSz cx="6858000" cy="9144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6813" autoAdjust="0"/>
    <p:restoredTop sz="94550" autoAdjust="0"/>
  </p:normalViewPr>
  <p:slideViewPr>
    <p:cSldViewPr>
      <p:cViewPr>
        <p:scale>
          <a:sx n="100" d="100"/>
          <a:sy n="100" d="100"/>
        </p:scale>
        <p:origin x="-1110" y="-696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smtClean="0">
                <a:effectLst/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effectLst/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4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208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208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smtClean="0">
                <a:effectLst/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08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effectLst/>
                <a:latin typeface="Times New Roman" pitchFamily="18" charset="0"/>
              </a:defRPr>
            </a:lvl1pPr>
          </a:lstStyle>
          <a:p>
            <a:pPr>
              <a:defRPr/>
            </a:pPr>
            <a:fld id="{D60BDFE5-30CB-4FE2-A093-E864EA7FFE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979667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177631-1378-4FB1-8A26-7D9C14C5B86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78225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A4AAC2-8D68-4FD4-BE32-E22717D7F1B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90416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457200"/>
            <a:ext cx="1943100" cy="4114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457200"/>
            <a:ext cx="5676900" cy="4114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DED00F-0795-489A-BD91-991337783A2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87271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B047BF-16D6-4C0C-8F5B-EBBC09A457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81886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336E61-EBE8-4DDC-AB25-77A8DC37E5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97064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FEEE5D-F42D-40C1-A014-85FF042546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87654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56FD68-2DDB-42BE-AA73-BEFADE1943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03389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C6A981-B274-45F3-91FA-29D3F53789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47245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24A210-18E2-4128-AF53-FCC74B3F2F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17556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7139F2-D665-4292-8F74-CB2AE908FE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16251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66D6A8-6678-483D-A983-C9FE570B60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36540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274E9B"/>
            </a:gs>
            <a:gs pos="100000">
              <a:srgbClr val="3366CC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57200"/>
            <a:ext cx="7772400" cy="857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85900"/>
            <a:ext cx="7772400" cy="3086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4686300"/>
            <a:ext cx="190500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 smtClean="0">
                <a:effectLst/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6300"/>
            <a:ext cx="289560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>
                <a:effectLst/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6300"/>
            <a:ext cx="190500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>
                <a:effectLst/>
                <a:latin typeface="+mn-lt"/>
              </a:defRPr>
            </a:lvl1pPr>
          </a:lstStyle>
          <a:p>
            <a:pPr>
              <a:defRPr/>
            </a:pPr>
            <a:fld id="{71AF1214-586E-44F8-9B66-CC5D85D936B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65" name="Text Box 5"/>
          <p:cNvSpPr txBox="1">
            <a:spLocks noChangeArrowheads="1"/>
          </p:cNvSpPr>
          <p:nvPr/>
        </p:nvSpPr>
        <p:spPr bwMode="auto">
          <a:xfrm>
            <a:off x="-9525" y="628651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The Holy Spirit is </a:t>
            </a:r>
            <a:r>
              <a:rPr lang="en-US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here</a:t>
            </a:r>
            <a:endParaRPr lang="en-US" sz="36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935366" name="Text Box 6"/>
          <p:cNvSpPr txBox="1">
            <a:spLocks noChangeArrowheads="1"/>
          </p:cNvSpPr>
          <p:nvPr/>
        </p:nvSpPr>
        <p:spPr bwMode="auto">
          <a:xfrm>
            <a:off x="-9525" y="1507928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Anything can </a:t>
            </a:r>
            <a:r>
              <a:rPr lang="en-US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happen</a:t>
            </a:r>
            <a:endParaRPr lang="en-US" sz="36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935367" name="Text Box 7"/>
          <p:cNvSpPr txBox="1">
            <a:spLocks noChangeArrowheads="1"/>
          </p:cNvSpPr>
          <p:nvPr/>
        </p:nvSpPr>
        <p:spPr bwMode="auto">
          <a:xfrm>
            <a:off x="-9525" y="2571751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Something very </a:t>
            </a:r>
            <a:r>
              <a:rPr lang="en-US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good…</a:t>
            </a:r>
            <a:endParaRPr lang="en-US" sz="36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-9525" y="1063229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And His </a:t>
            </a:r>
            <a:r>
              <a:rPr 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power is real</a:t>
            </a:r>
          </a:p>
        </p:txBody>
      </p:sp>
      <p:sp>
        <p:nvSpPr>
          <p:cNvPr id="9" name="Text Box 6"/>
          <p:cNvSpPr txBox="1">
            <a:spLocks noChangeArrowheads="1"/>
          </p:cNvSpPr>
          <p:nvPr/>
        </p:nvSpPr>
        <p:spPr bwMode="auto">
          <a:xfrm>
            <a:off x="9525" y="1927623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And it </a:t>
            </a:r>
            <a:r>
              <a:rPr 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probably will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-9525" y="3010332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Something </a:t>
            </a:r>
            <a:r>
              <a:rPr 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good </a:t>
            </a:r>
            <a:r>
              <a:rPr lang="en-US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is </a:t>
            </a:r>
            <a:r>
              <a:rPr 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going on around here</a:t>
            </a:r>
          </a:p>
        </p:txBody>
      </p:sp>
    </p:spTree>
    <p:extLst>
      <p:ext uri="{BB962C8B-B14F-4D97-AF65-F5344CB8AC3E}">
        <p14:creationId xmlns:p14="http://schemas.microsoft.com/office/powerpoint/2010/main" val="1142090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65" name="Text Box 5"/>
          <p:cNvSpPr txBox="1">
            <a:spLocks noChangeArrowheads="1"/>
          </p:cNvSpPr>
          <p:nvPr/>
        </p:nvSpPr>
        <p:spPr bwMode="auto">
          <a:xfrm>
            <a:off x="-9525" y="628651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There’s a light that shines</a:t>
            </a:r>
            <a:endParaRPr lang="en-US" sz="36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935366" name="Text Box 6"/>
          <p:cNvSpPr txBox="1">
            <a:spLocks noChangeArrowheads="1"/>
          </p:cNvSpPr>
          <p:nvPr/>
        </p:nvSpPr>
        <p:spPr bwMode="auto">
          <a:xfrm>
            <a:off x="-9525" y="1507928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Power at work</a:t>
            </a:r>
            <a:endParaRPr lang="en-US" sz="36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935367" name="Text Box 7"/>
          <p:cNvSpPr txBox="1">
            <a:spLocks noChangeArrowheads="1"/>
          </p:cNvSpPr>
          <p:nvPr/>
        </p:nvSpPr>
        <p:spPr bwMode="auto">
          <a:xfrm>
            <a:off x="-9525" y="2571751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Something very </a:t>
            </a:r>
            <a:r>
              <a:rPr lang="en-US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good…</a:t>
            </a:r>
            <a:endParaRPr lang="en-US" sz="36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-9525" y="1063229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To make the dark disappear</a:t>
            </a:r>
            <a:endParaRPr lang="en-US" sz="36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9" name="Text Box 6"/>
          <p:cNvSpPr txBox="1">
            <a:spLocks noChangeArrowheads="1"/>
          </p:cNvSpPr>
          <p:nvPr/>
        </p:nvSpPr>
        <p:spPr bwMode="auto">
          <a:xfrm>
            <a:off x="9525" y="1927623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But there’s nothing to fear</a:t>
            </a:r>
            <a:endParaRPr lang="en-US" sz="36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-9525" y="3010332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Something </a:t>
            </a:r>
            <a:r>
              <a:rPr 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good </a:t>
            </a:r>
            <a:r>
              <a:rPr lang="en-US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is </a:t>
            </a:r>
            <a:r>
              <a:rPr 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going on around here</a:t>
            </a:r>
          </a:p>
        </p:txBody>
      </p:sp>
    </p:spTree>
    <p:extLst>
      <p:ext uri="{BB962C8B-B14F-4D97-AF65-F5344CB8AC3E}">
        <p14:creationId xmlns:p14="http://schemas.microsoft.com/office/powerpoint/2010/main" val="3930156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65" name="Text Box 5"/>
          <p:cNvSpPr txBox="1">
            <a:spLocks noChangeArrowheads="1"/>
          </p:cNvSpPr>
          <p:nvPr/>
        </p:nvSpPr>
        <p:spPr bwMode="auto">
          <a:xfrm>
            <a:off x="9525" y="209550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This is the Church on fire</a:t>
            </a:r>
            <a:endParaRPr lang="en-US" sz="36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935366" name="Text Box 6"/>
          <p:cNvSpPr txBox="1">
            <a:spLocks noChangeArrowheads="1"/>
          </p:cNvSpPr>
          <p:nvPr/>
        </p:nvSpPr>
        <p:spPr bwMode="auto">
          <a:xfrm>
            <a:off x="0" y="1200149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We have a burning desire</a:t>
            </a:r>
            <a:endParaRPr lang="en-US" sz="36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935367" name="Text Box 7"/>
          <p:cNvSpPr txBox="1">
            <a:spLocks noChangeArrowheads="1"/>
          </p:cNvSpPr>
          <p:nvPr/>
        </p:nvSpPr>
        <p:spPr bwMode="auto">
          <a:xfrm>
            <a:off x="-9525" y="2131936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Let fire burn in every heart</a:t>
            </a:r>
            <a:endParaRPr lang="en-US" sz="36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9525" y="701896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This is the Holy Spirit’s flame</a:t>
            </a:r>
            <a:endParaRPr lang="en-US" sz="36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9" name="Text Box 6"/>
          <p:cNvSpPr txBox="1">
            <a:spLocks noChangeArrowheads="1"/>
          </p:cNvSpPr>
          <p:nvPr/>
        </p:nvSpPr>
        <p:spPr bwMode="auto">
          <a:xfrm>
            <a:off x="-9525" y="1647482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To lift up Jesus Name</a:t>
            </a:r>
            <a:endParaRPr lang="en-US" sz="36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9525" y="2563641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To light the way, defeat the dark</a:t>
            </a:r>
            <a:endParaRPr lang="en-US" sz="36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9525" y="3026258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Let the flame of love burn higher</a:t>
            </a:r>
            <a:endParaRPr lang="en-US" sz="36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-9525" y="3653539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This is the Church</a:t>
            </a:r>
            <a:endParaRPr lang="en-US" sz="36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-9525" y="4043551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This is the Church on fire</a:t>
            </a:r>
            <a:endParaRPr lang="en-US" sz="36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9206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67" name="Text Box 7"/>
          <p:cNvSpPr txBox="1">
            <a:spLocks noChangeArrowheads="1"/>
          </p:cNvSpPr>
          <p:nvPr/>
        </p:nvSpPr>
        <p:spPr bwMode="auto">
          <a:xfrm>
            <a:off x="0" y="742950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Let fire burn in every heart</a:t>
            </a:r>
            <a:endParaRPr lang="en-US" sz="36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19050" y="1288956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To light the way, defeat the dark</a:t>
            </a:r>
            <a:endParaRPr lang="en-US" sz="36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0" y="1887328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Let the flame of love burn higher</a:t>
            </a:r>
            <a:endParaRPr lang="en-US" sz="36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0" y="2533659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This is the Church</a:t>
            </a:r>
            <a:endParaRPr lang="en-US" sz="36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0" y="3028950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This is the Church on fire</a:t>
            </a:r>
            <a:endParaRPr lang="en-US" sz="36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2212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67" name="Text Box 7"/>
          <p:cNvSpPr txBox="1">
            <a:spLocks noChangeArrowheads="1"/>
          </p:cNvSpPr>
          <p:nvPr/>
        </p:nvSpPr>
        <p:spPr bwMode="auto">
          <a:xfrm>
            <a:off x="0" y="1252746"/>
            <a:ext cx="91440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  <a:defRPr/>
            </a:pPr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         Send revival….</a:t>
            </a:r>
            <a:endParaRPr lang="en-US" sz="40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9525" y="1960632"/>
            <a:ext cx="91440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  <a:defRPr/>
            </a:pPr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                  Send revival….</a:t>
            </a:r>
            <a:endParaRPr lang="en-US" sz="40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9525" y="2630418"/>
            <a:ext cx="91440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  <a:defRPr/>
            </a:pPr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                          Send revival to us…..</a:t>
            </a:r>
            <a:endParaRPr lang="en-US" sz="40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2636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itchFamily="66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C:\WINDOWS\Application Data\Microsoft\Templates\Blank Presentation.pot</Template>
  <TotalTime>86976</TotalTime>
  <Words>155</Words>
  <Application>Microsoft Office PowerPoint</Application>
  <PresentationFormat>On-screen Show (16:9)</PresentationFormat>
  <Paragraphs>29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Monotype Corsiva</vt:lpstr>
      <vt:lpstr>Arial</vt:lpstr>
      <vt:lpstr>Times New Roman</vt:lpstr>
      <vt:lpstr>Blank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Nations Church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Rod Counsellor</dc:creator>
  <cp:lastModifiedBy>Rodney B. Counsellor</cp:lastModifiedBy>
  <cp:revision>534</cp:revision>
  <dcterms:created xsi:type="dcterms:W3CDTF">2000-04-04T23:34:29Z</dcterms:created>
  <dcterms:modified xsi:type="dcterms:W3CDTF">2013-01-05T16:47:10Z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