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219" r:id="rId2"/>
    <p:sldId id="1220" r:id="rId3"/>
    <p:sldId id="1221" r:id="rId4"/>
    <p:sldId id="1222" r:id="rId5"/>
    <p:sldId id="1223" r:id="rId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D60BDFE5-30CB-4FE2-A093-E864EA7FF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96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7631-1378-4FB1-8A26-7D9C14C5B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2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4AAC2-8D68-4FD4-BE32-E22717D7F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ED00F-0795-489A-BD91-991337783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2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047BF-16D6-4C0C-8F5B-EBBC09A4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8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36E61-EBE8-4DDC-AB25-77A8DC37E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0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EE5D-F42D-40C1-A014-85FF04254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6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6FD68-2DDB-42BE-AA73-BEFADE194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3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6A981-B274-45F3-91FA-29D3F5378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2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4A210-18E2-4128-AF53-FCC74B3F2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5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139F2-D665-4292-8F74-CB2AE908F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2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6D6A8-6678-483D-A983-C9FE570B6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5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fld id="{71AF1214-586E-44F8-9B66-CC5D85D93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9525" y="838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9525" y="201057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happen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9525" y="14176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525" y="25701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probably will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9525" y="4013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going on around here</a:t>
            </a:r>
          </a:p>
        </p:txBody>
      </p:sp>
    </p:spTree>
    <p:extLst>
      <p:ext uri="{BB962C8B-B14F-4D97-AF65-F5344CB8AC3E}">
        <p14:creationId xmlns:p14="http://schemas.microsoft.com/office/powerpoint/2010/main" val="114209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9525" y="838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9525" y="201057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9525" y="14176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 disappear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525" y="25701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9525" y="4013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going on around here</a:t>
            </a:r>
          </a:p>
        </p:txBody>
      </p:sp>
    </p:spTree>
    <p:extLst>
      <p:ext uri="{BB962C8B-B14F-4D97-AF65-F5344CB8AC3E}">
        <p14:creationId xmlns:p14="http://schemas.microsoft.com/office/powerpoint/2010/main" val="39301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9525" y="40982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28575" y="14478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262753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3586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-9525" y="1981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525" y="32031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way, defeat the dark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0" y="36494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of love burn higher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8575" y="435136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8575" y="487138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20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0" y="1143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050" y="171860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way, defeat the dark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525" y="216488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of love burn higher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8100" y="286683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8100" y="338685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21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1981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Send revival….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0" y="272894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Send revival….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0" y="34290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Send revival to us…..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63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86973</TotalTime>
  <Words>155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Monotype Corsiva</vt:lpstr>
      <vt:lpstr>Arial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2013-01-05T16:43:48Z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