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3"/>
  </p:notesMasterIdLst>
  <p:sldIdLst>
    <p:sldId id="1274" r:id="rId2"/>
    <p:sldId id="1233" r:id="rId3"/>
    <p:sldId id="1225" r:id="rId4"/>
    <p:sldId id="1226" r:id="rId5"/>
    <p:sldId id="1224" r:id="rId6"/>
    <p:sldId id="1227" r:id="rId7"/>
    <p:sldId id="1228" r:id="rId8"/>
    <p:sldId id="1230" r:id="rId9"/>
    <p:sldId id="1229" r:id="rId10"/>
    <p:sldId id="1234" r:id="rId11"/>
    <p:sldId id="1231" r:id="rId12"/>
    <p:sldId id="1235" r:id="rId13"/>
    <p:sldId id="1232" r:id="rId14"/>
    <p:sldId id="1236" r:id="rId15"/>
    <p:sldId id="1237" r:id="rId16"/>
    <p:sldId id="1244" r:id="rId17"/>
    <p:sldId id="1243" r:id="rId18"/>
    <p:sldId id="1245" r:id="rId19"/>
    <p:sldId id="1238" r:id="rId20"/>
    <p:sldId id="1246" r:id="rId21"/>
    <p:sldId id="1248" r:id="rId22"/>
    <p:sldId id="1247" r:id="rId23"/>
    <p:sldId id="1249" r:id="rId24"/>
    <p:sldId id="1239" r:id="rId25"/>
    <p:sldId id="1250" r:id="rId26"/>
    <p:sldId id="1252" r:id="rId27"/>
    <p:sldId id="1251" r:id="rId28"/>
    <p:sldId id="1254" r:id="rId29"/>
    <p:sldId id="1253" r:id="rId30"/>
    <p:sldId id="1255" r:id="rId31"/>
    <p:sldId id="1240" r:id="rId32"/>
    <p:sldId id="1256" r:id="rId33"/>
    <p:sldId id="1241" r:id="rId34"/>
    <p:sldId id="1258" r:id="rId35"/>
    <p:sldId id="1257" r:id="rId36"/>
    <p:sldId id="1260" r:id="rId37"/>
    <p:sldId id="1261" r:id="rId38"/>
    <p:sldId id="1262" r:id="rId39"/>
    <p:sldId id="1259" r:id="rId40"/>
    <p:sldId id="1263" r:id="rId41"/>
    <p:sldId id="1264" r:id="rId42"/>
    <p:sldId id="1265" r:id="rId43"/>
    <p:sldId id="1266" r:id="rId44"/>
    <p:sldId id="1267" r:id="rId45"/>
    <p:sldId id="1242" r:id="rId46"/>
    <p:sldId id="1268" r:id="rId47"/>
    <p:sldId id="1269" r:id="rId48"/>
    <p:sldId id="1270" r:id="rId49"/>
    <p:sldId id="1271" r:id="rId50"/>
    <p:sldId id="1272" r:id="rId51"/>
    <p:sldId id="1273" r:id="rId52"/>
  </p:sldIdLst>
  <p:sldSz cx="9144000" cy="5143500" type="screen16x9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>
        <p:scale>
          <a:sx n="100" d="100"/>
          <a:sy n="100" d="100"/>
        </p:scale>
        <p:origin x="-1062" y="-69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fld id="{D60BDFE5-30CB-4FE2-A093-E864EA7FFE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7966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177631-1378-4FB1-8A26-7D9C14C5B8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822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4AAC2-8D68-4FD4-BE32-E22717D7F1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041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DED00F-0795-489A-BD91-991337783A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727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B047BF-16D6-4C0C-8F5B-EBBC09A457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188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336E61-EBE8-4DDC-AB25-77A8DC37E5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706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FEEE5D-F42D-40C1-A014-85FF042546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765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56FD68-2DDB-42BE-AA73-BEFADE1943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338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C6A981-B274-45F3-91FA-29D3F53789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724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24A210-18E2-4128-AF53-FCC74B3F2F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755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7139F2-D665-4292-8F74-CB2AE908FE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625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66D6A8-6678-483D-A983-C9FE570B60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654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274E9B"/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smtClean="0">
                <a:effectLst/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effectLst/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effectLst/>
                <a:latin typeface="+mn-lt"/>
              </a:defRPr>
            </a:lvl1pPr>
          </a:lstStyle>
          <a:p>
            <a:pPr>
              <a:defRPr/>
            </a:pPr>
            <a:fld id="{71AF1214-586E-44F8-9B66-CC5D85D936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5607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0" y="5715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There’s a light that shines</a:t>
            </a:r>
            <a:endParaRPr lang="en-US" sz="48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119474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To make the darkness disa</a:t>
            </a:r>
            <a:r>
              <a:rPr lang="en-US" sz="4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ppear</a:t>
            </a:r>
            <a:r>
              <a:rPr lang="en-US" sz="4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endParaRPr lang="en-US" sz="48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6539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0" y="5715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There’s a light that shines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119474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To make the darkness disa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ppear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2152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0" y="5715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There’s a light that shines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119474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To make the darkness disa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ppear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0" y="1846571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Power at work</a:t>
            </a:r>
            <a:endParaRPr lang="en-US" sz="48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0" y="246981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But there’s nothing to fear</a:t>
            </a:r>
            <a:endParaRPr lang="en-US" sz="48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2377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0" y="5715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There’s a light that shines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119474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To make the darkness disa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ppear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0" y="1846571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Power at work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0" y="246981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But there’s nothing to fear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257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0" y="5715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There’s a light that shines</a:t>
            </a:r>
            <a:endParaRPr lang="en-US" sz="48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119474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To make the darkness disa</a:t>
            </a:r>
            <a:r>
              <a:rPr lang="en-US" sz="4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ppear</a:t>
            </a:r>
            <a:r>
              <a:rPr lang="en-US" sz="4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endParaRPr lang="en-US" sz="48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0" y="1846571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Power at work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0" y="246981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But there’s nothing to fear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945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0" y="1846571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Power at work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0" y="246981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But there’s nothing to fear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2087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0" y="10287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This is the Church on fire</a:t>
            </a:r>
            <a:endParaRPr lang="en-US" sz="48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3816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0" y="10287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This is the Church on fire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0226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0" y="10287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This is the Church on fire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165194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This is the Holy Spirit’s flame</a:t>
            </a:r>
            <a:endParaRPr lang="en-US" sz="48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4304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0" y="10287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This is the Church on fire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165194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This is the Holy Spirit’s flame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1090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0" y="5715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 Holy Spirit is </a:t>
            </a:r>
            <a:r>
              <a:rPr lang="en-US" sz="4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here</a:t>
            </a:r>
            <a:endParaRPr lang="en-US" sz="48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119474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His </a:t>
            </a:r>
            <a:r>
              <a:rPr lang="en-US" sz="48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power is real</a:t>
            </a:r>
          </a:p>
        </p:txBody>
      </p:sp>
    </p:spTree>
    <p:extLst>
      <p:ext uri="{BB962C8B-B14F-4D97-AF65-F5344CB8AC3E}">
        <p14:creationId xmlns:p14="http://schemas.microsoft.com/office/powerpoint/2010/main" val="1663093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165194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This is the Holy Spirit’s flame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6691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0" y="10287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We have a burning desire</a:t>
            </a:r>
            <a:endParaRPr lang="en-US" sz="48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4286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0" y="10287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We have a burning desire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9858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0" y="10287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We have a burning desire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165194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To lift up Jesus Name!</a:t>
            </a:r>
            <a:endParaRPr lang="en-US" sz="48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7381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0" y="10287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We have a burning desire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165194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To lift up Jesus Name!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8512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0" y="10287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We have a burning desire</a:t>
            </a:r>
            <a:endParaRPr lang="en-US" sz="48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165194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To lift up Jesus Name!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1080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0" y="6858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Let fire burn in every heart</a:t>
            </a:r>
            <a:endParaRPr lang="en-US" sz="48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3552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0" y="6858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Let fire burn in every heart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7640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0" y="6858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Let fire burn in every heart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130904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To light the way</a:t>
            </a:r>
            <a:endParaRPr lang="en-US" sz="48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7486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0" y="6858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Let fire burn in every heart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130904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To light the way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3795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0" y="5715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 Holy Spirit is 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here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119474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His </a:t>
            </a: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power is real</a:t>
            </a:r>
          </a:p>
        </p:txBody>
      </p:sp>
    </p:spTree>
    <p:extLst>
      <p:ext uri="{BB962C8B-B14F-4D97-AF65-F5344CB8AC3E}">
        <p14:creationId xmlns:p14="http://schemas.microsoft.com/office/powerpoint/2010/main" val="4025075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0" y="6858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Let fire burn in every heart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130904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To light the way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0" y="1960871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Defeat the dark</a:t>
            </a:r>
            <a:endParaRPr lang="en-US" sz="48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6437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0" y="6858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Let fire burn in every heart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130904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To light the way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0" y="1960871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Defeat the dark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9011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0" y="10858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Let the flame </a:t>
            </a:r>
            <a:endParaRPr lang="en-US" sz="48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170909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Of love burn higher</a:t>
            </a:r>
            <a:endParaRPr lang="en-US" sz="48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9457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0" y="10858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Let the flame 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170909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Of love burn higher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1447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-19050" y="17145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This is the Church</a:t>
            </a:r>
            <a:endParaRPr lang="en-US" sz="48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3939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-19050" y="17145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This is the Church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5513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0" y="97155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This is the Church</a:t>
            </a: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1795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0" y="97155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This is the Church</a:t>
            </a:r>
            <a:endParaRPr lang="en-US" sz="72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4575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0" y="97155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This is the Church</a:t>
            </a:r>
            <a:endParaRPr lang="en-US" sz="72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19050" y="1709098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On</a:t>
            </a: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-9525" y="2228850"/>
            <a:ext cx="9144000" cy="2646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FIRE!</a:t>
            </a:r>
            <a:endParaRPr lang="en-US" sz="166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1188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0" y="97155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This is the Church</a:t>
            </a:r>
            <a:endParaRPr lang="en-US" sz="72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19050" y="1709098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On</a:t>
            </a:r>
            <a:endParaRPr lang="en-US" sz="72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-9525" y="2228850"/>
            <a:ext cx="9144000" cy="2646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FIRE!</a:t>
            </a:r>
            <a:endParaRPr lang="en-US" sz="16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5977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0" y="5715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 Holy Spirit is 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here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119474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His </a:t>
            </a: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power is real</a:t>
            </a: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0" y="1846571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Anything can happen</a:t>
            </a:r>
            <a:endParaRPr lang="en-US" sz="48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0" y="246981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it probably will</a:t>
            </a:r>
            <a:endParaRPr lang="en-US" sz="48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7103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0" y="10287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 Send revival…</a:t>
            </a:r>
            <a:endParaRPr lang="en-US" sz="48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644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0" y="10287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 Send revival…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9839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0" y="10287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 Send revival…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165194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           Send </a:t>
            </a:r>
            <a:r>
              <a:rPr lang="en-US" sz="48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revival</a:t>
            </a:r>
            <a:r>
              <a:rPr lang="en-US" sz="4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…</a:t>
            </a:r>
            <a:endParaRPr lang="en-US" sz="48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5831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0" y="10287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 Send revival…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165194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           Send </a:t>
            </a: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revival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…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6721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0" y="10287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 Send revival…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165194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           Send </a:t>
            </a: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revival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…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0" y="2303771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Send revival to us…</a:t>
            </a: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586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0" y="10287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 Send revival…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165194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           Send </a:t>
            </a: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revival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…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0" y="2303771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Send revival to us…</a:t>
            </a:r>
            <a:endParaRPr lang="en-US" sz="72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3422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0" y="2303771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Send revival to us…</a:t>
            </a:r>
            <a:endParaRPr lang="en-US" sz="72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2210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-9525" y="628651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 Holy Spirit is </a:t>
            </a: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here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935366" name="Text Box 6"/>
          <p:cNvSpPr txBox="1">
            <a:spLocks noChangeArrowheads="1"/>
          </p:cNvSpPr>
          <p:nvPr/>
        </p:nvSpPr>
        <p:spPr bwMode="auto">
          <a:xfrm>
            <a:off x="-9525" y="1507928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Anything can </a:t>
            </a: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happen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935367" name="Text Box 7"/>
          <p:cNvSpPr txBox="1">
            <a:spLocks noChangeArrowheads="1"/>
          </p:cNvSpPr>
          <p:nvPr/>
        </p:nvSpPr>
        <p:spPr bwMode="auto">
          <a:xfrm>
            <a:off x="-9525" y="2571751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Something very </a:t>
            </a: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good…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-9525" y="1063229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His 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power is real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9525" y="1927623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it 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probably will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-9525" y="301033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Something 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good </a:t>
            </a: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is 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going on around here</a:t>
            </a:r>
          </a:p>
        </p:txBody>
      </p:sp>
    </p:spTree>
    <p:extLst>
      <p:ext uri="{BB962C8B-B14F-4D97-AF65-F5344CB8AC3E}">
        <p14:creationId xmlns:p14="http://schemas.microsoft.com/office/powerpoint/2010/main" val="1067185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-9525" y="628651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There’s a light that shines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935366" name="Text Box 6"/>
          <p:cNvSpPr txBox="1">
            <a:spLocks noChangeArrowheads="1"/>
          </p:cNvSpPr>
          <p:nvPr/>
        </p:nvSpPr>
        <p:spPr bwMode="auto">
          <a:xfrm>
            <a:off x="-9525" y="1507928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Power at work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935367" name="Text Box 7"/>
          <p:cNvSpPr txBox="1">
            <a:spLocks noChangeArrowheads="1"/>
          </p:cNvSpPr>
          <p:nvPr/>
        </p:nvSpPr>
        <p:spPr bwMode="auto">
          <a:xfrm>
            <a:off x="-9525" y="2571751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Something very </a:t>
            </a: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good…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-9525" y="1063229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To make the dark disappear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9525" y="1927623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But there’s nothing to fear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-9525" y="301033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Something 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good </a:t>
            </a: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is 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going on around here</a:t>
            </a:r>
          </a:p>
        </p:txBody>
      </p:sp>
    </p:spTree>
    <p:extLst>
      <p:ext uri="{BB962C8B-B14F-4D97-AF65-F5344CB8AC3E}">
        <p14:creationId xmlns:p14="http://schemas.microsoft.com/office/powerpoint/2010/main" val="1115011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9525" y="20955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This is the Church on fire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935366" name="Text Box 6"/>
          <p:cNvSpPr txBox="1">
            <a:spLocks noChangeArrowheads="1"/>
          </p:cNvSpPr>
          <p:nvPr/>
        </p:nvSpPr>
        <p:spPr bwMode="auto">
          <a:xfrm>
            <a:off x="28575" y="1085851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We have a burning desire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935367" name="Text Box 7"/>
          <p:cNvSpPr txBox="1">
            <a:spLocks noChangeArrowheads="1"/>
          </p:cNvSpPr>
          <p:nvPr/>
        </p:nvSpPr>
        <p:spPr bwMode="auto">
          <a:xfrm>
            <a:off x="0" y="2132231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Let fire burn in every heart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-9525" y="66675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This is the Holy Spirit’s flame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-9525" y="158115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To lift up Jesus Name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19050" y="2563936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To light the way, defeat the dark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0" y="3037969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Let the flame of love burn higher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0" y="3653539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This is the Church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0" y="4043551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This is the Church on fire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2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0" y="5715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 Holy Spirit is 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here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119474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His </a:t>
            </a: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power is real</a:t>
            </a: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0" y="1846571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Anything can happen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0" y="246981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it probably will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936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7" name="Text Box 7"/>
          <p:cNvSpPr txBox="1">
            <a:spLocks noChangeArrowheads="1"/>
          </p:cNvSpPr>
          <p:nvPr/>
        </p:nvSpPr>
        <p:spPr bwMode="auto">
          <a:xfrm>
            <a:off x="0" y="857251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Let fire burn in every heart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19050" y="1288956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To light the way, defeat the dark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-19050" y="173355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Let the flame of love burn higher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8100" y="2150128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This is the Church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38100" y="254014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This is the Church on fire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4224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7" name="Text Box 7"/>
          <p:cNvSpPr txBox="1">
            <a:spLocks noChangeArrowheads="1"/>
          </p:cNvSpPr>
          <p:nvPr/>
        </p:nvSpPr>
        <p:spPr bwMode="auto">
          <a:xfrm>
            <a:off x="-9525" y="1485900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     Send revival….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0" y="2046706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              Send revival….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0" y="2571750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                      Send revival to us…..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5258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0" y="5715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 Holy Spirit is </a:t>
            </a:r>
            <a:r>
              <a:rPr lang="en-US" sz="4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here</a:t>
            </a:r>
            <a:endParaRPr lang="en-US" sz="48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119474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His </a:t>
            </a:r>
            <a:r>
              <a:rPr lang="en-US" sz="48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power is real</a:t>
            </a: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0" y="1846571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Anything can happen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0" y="246981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it probably will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15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0" y="1846571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Anything can happen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0" y="246981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it probably will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3914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0" y="5715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Something very good</a:t>
            </a:r>
            <a:endParaRPr lang="en-US" sz="48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119474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Something good</a:t>
            </a:r>
            <a:endParaRPr lang="en-US" sz="48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0" y="1846571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Is going on around here</a:t>
            </a:r>
            <a:endParaRPr lang="en-US" sz="48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201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0" y="5715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Something very good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119474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Something good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0" y="1846571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Is going on around here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674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87029</TotalTime>
  <Words>577</Words>
  <Application>Microsoft Office PowerPoint</Application>
  <PresentationFormat>On-screen Show (16:9)</PresentationFormat>
  <Paragraphs>125</Paragraphs>
  <Slides>51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2" baseType="lpstr"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538</cp:revision>
  <dcterms:created xsi:type="dcterms:W3CDTF">2000-04-04T23:34:29Z</dcterms:created>
  <dcterms:modified xsi:type="dcterms:W3CDTF">2013-01-05T19:31:08Z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