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1274" r:id="rId2"/>
    <p:sldId id="1233" r:id="rId3"/>
    <p:sldId id="1225" r:id="rId4"/>
    <p:sldId id="1226" r:id="rId5"/>
    <p:sldId id="1224" r:id="rId6"/>
    <p:sldId id="1227" r:id="rId7"/>
    <p:sldId id="1228" r:id="rId8"/>
    <p:sldId id="1230" r:id="rId9"/>
    <p:sldId id="1229" r:id="rId10"/>
    <p:sldId id="1234" r:id="rId11"/>
    <p:sldId id="1231" r:id="rId12"/>
    <p:sldId id="1235" r:id="rId13"/>
    <p:sldId id="1232" r:id="rId14"/>
    <p:sldId id="1236" r:id="rId15"/>
    <p:sldId id="1237" r:id="rId16"/>
    <p:sldId id="1244" r:id="rId17"/>
    <p:sldId id="1243" r:id="rId18"/>
    <p:sldId id="1245" r:id="rId19"/>
    <p:sldId id="1238" r:id="rId20"/>
    <p:sldId id="1246" r:id="rId21"/>
    <p:sldId id="1248" r:id="rId22"/>
    <p:sldId id="1247" r:id="rId23"/>
    <p:sldId id="1249" r:id="rId24"/>
    <p:sldId id="1239" r:id="rId25"/>
    <p:sldId id="1250" r:id="rId26"/>
    <p:sldId id="1252" r:id="rId27"/>
    <p:sldId id="1251" r:id="rId28"/>
    <p:sldId id="1254" r:id="rId29"/>
    <p:sldId id="1253" r:id="rId30"/>
    <p:sldId id="1255" r:id="rId31"/>
    <p:sldId id="1240" r:id="rId32"/>
    <p:sldId id="1256" r:id="rId33"/>
    <p:sldId id="1241" r:id="rId34"/>
    <p:sldId id="1258" r:id="rId35"/>
    <p:sldId id="1257" r:id="rId36"/>
    <p:sldId id="1260" r:id="rId37"/>
    <p:sldId id="1261" r:id="rId38"/>
    <p:sldId id="1262" r:id="rId39"/>
    <p:sldId id="1259" r:id="rId40"/>
    <p:sldId id="1263" r:id="rId41"/>
    <p:sldId id="1264" r:id="rId42"/>
    <p:sldId id="1265" r:id="rId43"/>
    <p:sldId id="1266" r:id="rId44"/>
    <p:sldId id="1267" r:id="rId45"/>
    <p:sldId id="1242" r:id="rId46"/>
    <p:sldId id="1268" r:id="rId47"/>
    <p:sldId id="1269" r:id="rId48"/>
    <p:sldId id="1270" r:id="rId49"/>
    <p:sldId id="1271" r:id="rId50"/>
    <p:sldId id="1272" r:id="rId51"/>
    <p:sldId id="1273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D60BDFE5-30CB-4FE2-A093-E864EA7FF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96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7631-1378-4FB1-8A26-7D9C14C5B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2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4AAC2-8D68-4FD4-BE32-E22717D7F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ED00F-0795-489A-BD91-991337783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2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047BF-16D6-4C0C-8F5B-EBBC09A4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8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36E61-EBE8-4DDC-AB25-77A8DC37E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0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EE5D-F42D-40C1-A014-85FF04254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6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6FD68-2DDB-42BE-AA73-BEFADE194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3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6A981-B274-45F3-91FA-29D3F5378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2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4A210-18E2-4128-AF53-FCC74B3F2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5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139F2-D665-4292-8F74-CB2AE908F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2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6D6A8-6678-483D-A983-C9FE570B6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5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fld id="{71AF1214-586E-44F8-9B66-CC5D85D93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6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53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329309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37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329309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darkness disa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ppear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329309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329309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08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81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2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30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</p:spTree>
    <p:extLst>
      <p:ext uri="{BB962C8B-B14F-4D97-AF65-F5344CB8AC3E}">
        <p14:creationId xmlns:p14="http://schemas.microsoft.com/office/powerpoint/2010/main" val="16630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69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85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Name!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3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0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5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4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7453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48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7453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7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</p:spTree>
    <p:extLst>
      <p:ext uri="{BB962C8B-B14F-4D97-AF65-F5344CB8AC3E}">
        <p14:creationId xmlns:p14="http://schemas.microsoft.com/office/powerpoint/2010/main" val="402507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7453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6144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Defeat the dark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43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7453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6144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Defeat the dark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1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447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787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love burn higher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45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447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787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love burn higher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4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19050" y="2286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3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19050" y="2286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51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295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7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295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295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9050" y="2278797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9525" y="2971800"/>
            <a:ext cx="9144000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FIRE!</a:t>
            </a:r>
            <a:endParaRPr lang="en-US" sz="1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8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2954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9050" y="2278797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9525" y="2971800"/>
            <a:ext cx="9144000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FIRE!</a:t>
            </a:r>
            <a:endParaRPr lang="en-US" sz="1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happen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329309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probably will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83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Send </a:t>
            </a: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revival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…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83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Send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revival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72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Send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revival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07169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Send revival to us…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8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371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Send revival…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2025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Send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revival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07169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Send revival to us…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307169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Send revival to us…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21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9525" y="838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9525" y="201057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happen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9525" y="14176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525" y="25701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probably will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9525" y="4013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going on around here</a:t>
            </a:r>
          </a:p>
        </p:txBody>
      </p:sp>
    </p:spTree>
    <p:extLst>
      <p:ext uri="{BB962C8B-B14F-4D97-AF65-F5344CB8AC3E}">
        <p14:creationId xmlns:p14="http://schemas.microsoft.com/office/powerpoint/2010/main" val="106718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9525" y="838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9525" y="201057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9525" y="14176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 disappear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525" y="25701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9525" y="4013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going on around here</a:t>
            </a:r>
          </a:p>
        </p:txBody>
      </p:sp>
    </p:spTree>
    <p:extLst>
      <p:ext uri="{BB962C8B-B14F-4D97-AF65-F5344CB8AC3E}">
        <p14:creationId xmlns:p14="http://schemas.microsoft.com/office/powerpoint/2010/main" val="111501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9525" y="40982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28575" y="14478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262753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3586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-9525" y="1981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525" y="32031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way, defeat the dark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0" y="36494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of love burn higher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8575" y="435136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8575" y="487138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happen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329309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probably will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0" y="1143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050" y="171860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way, defeat the dark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525" y="216488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of love burn higher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8100" y="286683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8100" y="338685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2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1981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Send revival….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0" y="272894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Send revival….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0" y="34290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Send revival to us…..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happen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329309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probably will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happen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329309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probably will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91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good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good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going on around here</a:t>
            </a:r>
            <a:endParaRPr lang="en-US" sz="4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0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good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9299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good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4620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going on around 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74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87027</TotalTime>
  <Words>577</Words>
  <Application>Microsoft Office PowerPoint</Application>
  <PresentationFormat>On-screen Show (4:3)</PresentationFormat>
  <Paragraphs>125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537</cp:revision>
  <dcterms:created xsi:type="dcterms:W3CDTF">2000-04-04T23:34:29Z</dcterms:created>
  <dcterms:modified xsi:type="dcterms:W3CDTF">2013-01-05T19:29:08Z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