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5" r:id="rId4"/>
    <p:sldId id="272" r:id="rId5"/>
    <p:sldId id="273" r:id="rId6"/>
    <p:sldId id="271" r:id="rId7"/>
    <p:sldId id="259" r:id="rId8"/>
    <p:sldId id="270" r:id="rId9"/>
    <p:sldId id="262" r:id="rId10"/>
    <p:sldId id="274" r:id="rId11"/>
    <p:sldId id="265" r:id="rId12"/>
    <p:sldId id="264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3D58"/>
    <a:srgbClr val="4D4DD3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03" d="100"/>
          <a:sy n="103" d="100"/>
        </p:scale>
        <p:origin x="-97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b/4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A/2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A/2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G/9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b/4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G/9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G/9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G/9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A/2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A/2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A/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72597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 On Fire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39075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80183" y="22394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5800" y="2241473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6477" y="2247573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2400" y="22394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0848" y="2244542"/>
            <a:ext cx="1752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 - E – F - E</a:t>
            </a:r>
            <a:endParaRPr lang="en-US" sz="18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90396" y="2239448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80183" y="292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5800" y="2929891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6477" y="2935991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2400" y="292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0848" y="2932960"/>
            <a:ext cx="1752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 - E – F - E</a:t>
            </a:r>
            <a:endParaRPr lang="en-US" sz="18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90396" y="2927866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5563" y="39184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1180" y="3920491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7780" y="39184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15776" y="3918466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36941" y="39800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42558" y="3982047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09158" y="39800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47154" y="398002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5563" y="4832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1180" y="4834891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31857" y="4840991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7780" y="4832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15776" y="4832866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51365" y="4771311"/>
            <a:ext cx="95270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C/D!</a:t>
            </a:r>
            <a:endParaRPr lang="en-US" sz="2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593D5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8822" y="1591254"/>
            <a:ext cx="91083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Let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burn in every heart  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light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way defeat the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dark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4604" y="2454756"/>
            <a:ext cx="9294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the flame of love burn higher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7952" y="21020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93990" y="1230540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06893" y="1233135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0600" y="1252232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80206" y="1269977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55816" y="2100934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7176" y="3281982"/>
            <a:ext cx="9119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This is the church     This is the church    on fire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612" y="29164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510" y="2912650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85312" y="2944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12094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7054" y="1189813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05347" y="1189813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76800" y="11898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10400" y="1189813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21841" y="11751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0131" y="6334345"/>
            <a:ext cx="1005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Tag:</a:t>
            </a:r>
            <a:endParaRPr lang="en-US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4882" y="1524000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Send revival….   Send revival …    Send revival to   us………….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7054" y="2002399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05347" y="2002399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76800" y="20023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10400" y="2002399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21841" y="19877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14882" y="2336586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Send revival….   Send revival …    Send revival to   us………….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8822" y="1591254"/>
            <a:ext cx="91083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Let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burn in every heart  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light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way defeat the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dark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4604" y="2454756"/>
            <a:ext cx="9294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the flame of love burn higher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7952" y="21020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93990" y="1230540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06893" y="1233135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0600" y="1252232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80206" y="1269977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55816" y="2100934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7176" y="3281982"/>
            <a:ext cx="9119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This is the church     This is the church    on fire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612" y="29164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510" y="2912650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85312" y="2944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3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4825" y="226700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Anything can happen and it probably will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367135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Holy Spirit is here and His power is real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43258" y="3149098"/>
            <a:ext cx="91830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Something very good,   Something Good is going on around here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0809" y="189767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02409" y="100761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54216" y="27797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26609" y="27821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25133" y="27821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39075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Run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80183" y="22394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5800" y="2241473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06477" y="2247573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2400" y="22394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0848" y="2244542"/>
            <a:ext cx="1752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 - E – F - E</a:t>
            </a:r>
            <a:endParaRPr lang="en-US" sz="18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90396" y="2239448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82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4D4DD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4825" y="226700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Anything can happen and it probably will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367135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Holy Spirit is here and His power is real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43258" y="3149098"/>
            <a:ext cx="91830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Something very good,   Something Good is going on around here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0809" y="189767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02409" y="100761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54216" y="27797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26609" y="27821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25133" y="27821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7642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992" y="248135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Power at work but there’s nothing to fear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6966" y="1581477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There’s a light that shines to make the dark disappear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7134" y="3362183"/>
            <a:ext cx="91830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Something very good,   Something Good is going on around here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4642" y="211201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41184" y="121214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88049" y="29941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60442" y="29964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58966" y="29964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57866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992" y="248135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Power at work but there’s nothing to fear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6966" y="1581477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There’s a light that shines to make the dark disappear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7134" y="3362183"/>
            <a:ext cx="91830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Something very good,   Something Good is going on around here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4642" y="211201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41184" y="121214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88049" y="29941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60442" y="29964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58966" y="29964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70282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0" y="1713756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This is the Church on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This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the Holy Spirit’s flame 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5357" y="2544342"/>
            <a:ext cx="91830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have a burning desire         to lift up Jesus Name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8822" y="3514573"/>
            <a:ext cx="91083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Let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burn in every heart  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light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way defeat the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dark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4604" y="4378075"/>
            <a:ext cx="9294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the flame of love burn higher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7952" y="40254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93990" y="3153859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06893" y="3156454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0600" y="3175551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80206" y="3193296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55816" y="4024253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29404" y="13235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56974" y="1323581"/>
            <a:ext cx="555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00566" y="13068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92366" y="1323581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58849" y="2204274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00566" y="2204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82035" y="2204274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442983" y="2204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7176" y="5205301"/>
            <a:ext cx="9119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This is the church     This is the church    on fire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612" y="48397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510" y="4835969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85312" y="48677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0" y="1713756"/>
            <a:ext cx="9134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This is the Church on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This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the Holy Spirit’s flame 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5357" y="2544342"/>
            <a:ext cx="91830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have a burning desire         to lift up Jesus Name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8822" y="3514573"/>
            <a:ext cx="91083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Let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burn in every heart  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light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way defeat the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dark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4604" y="4378075"/>
            <a:ext cx="9294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the flame of love burn higher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7952" y="40254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93990" y="3153859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06893" y="3156454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0600" y="3175551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80206" y="3193296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55816" y="4024253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29404" y="13235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56974" y="1323581"/>
            <a:ext cx="555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00566" y="13068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92366" y="1323581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58849" y="2204274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00566" y="2204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82035" y="2204274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442983" y="2204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7176" y="5205301"/>
            <a:ext cx="9119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This is the church     This is the church    on fire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612" y="48397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510" y="4835969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85312" y="48677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18643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8822" y="1591254"/>
            <a:ext cx="91083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Let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burn in every heart  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light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way defeat the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dark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4604" y="2454756"/>
            <a:ext cx="9294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the flame of love burn higher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07952" y="21020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93990" y="1230540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06893" y="1233135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0600" y="1252232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80206" y="1269977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55816" y="2100934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7176" y="3281982"/>
            <a:ext cx="9119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This is the church     This is the church    on fire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612" y="29164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5510" y="2912650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85312" y="2944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530</Words>
  <Application>Microsoft Office PowerPoint</Application>
  <PresentationFormat>On-screen Show (4:3)</PresentationFormat>
  <Paragraphs>170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35</cp:revision>
  <dcterms:created xsi:type="dcterms:W3CDTF">2011-03-14T11:27:39Z</dcterms:created>
  <dcterms:modified xsi:type="dcterms:W3CDTF">2013-01-05T19:58:16Z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