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404" r:id="rId2"/>
    <p:sldId id="409" r:id="rId3"/>
    <p:sldId id="408" r:id="rId4"/>
    <p:sldId id="407" r:id="rId5"/>
    <p:sldId id="405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18" d="100"/>
          <a:sy n="118" d="100"/>
        </p:scale>
        <p:origin x="-66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526B66E-3C38-4A75-9B3B-554D4128C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9424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255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984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579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023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43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322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8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69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244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103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257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97112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/9/" TargetMode="External"/><Relationship Id="rId3" Type="http://schemas.openxmlformats.org/officeDocument/2006/relationships/hyperlink" Target="http://dev.agodsendtech.com/mu_chords/quickimages/0/A/1/" TargetMode="External"/><Relationship Id="rId7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A/2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2/" TargetMode="External"/><Relationship Id="rId5" Type="http://schemas.openxmlformats.org/officeDocument/2006/relationships/hyperlink" Target="http://dev.agodsendtech.com/mu_chords/quickimages/0/D/1/" TargetMode="External"/><Relationship Id="rId10" Type="http://schemas.openxmlformats.org/officeDocument/2006/relationships/hyperlink" Target="http://dev.agodsendtech.com/mu_chords/quickimages/0/Db/4/" TargetMode="External"/><Relationship Id="rId4" Type="http://schemas.openxmlformats.org/officeDocument/2006/relationships/hyperlink" Target="http://dev.agodsendtech.com/mu_chords/quickimages/0/C/9/" TargetMode="External"/><Relationship Id="rId9" Type="http://schemas.openxmlformats.org/officeDocument/2006/relationships/hyperlink" Target="http://dev.agodsendtech.com/mu_chords/quickimages/0/C1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9077" y="0"/>
            <a:ext cx="283279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Church On Fire</a:t>
            </a:r>
            <a:endParaRPr lang="en-US" sz="2000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Rectangle 1"/>
          <p:cNvSpPr>
            <a:spLocks noChangeArrowheads="1"/>
          </p:cNvSpPr>
          <p:nvPr/>
        </p:nvSpPr>
        <p:spPr bwMode="auto">
          <a:xfrm>
            <a:off x="-2114" y="6215705"/>
            <a:ext cx="9144000" cy="677108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" name="Rectangle 1"/>
          <p:cNvSpPr>
            <a:spLocks noChangeArrowheads="1"/>
          </p:cNvSpPr>
          <p:nvPr/>
        </p:nvSpPr>
        <p:spPr bwMode="auto">
          <a:xfrm>
            <a:off x="-7876" y="3223229"/>
            <a:ext cx="9144000" cy="2992476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457" y="424505"/>
            <a:ext cx="9160867" cy="28194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10680" y="768575"/>
            <a:ext cx="91344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The Holy Spirit is here and His power is real.                    Anything can happen and it probably will </a:t>
            </a:r>
            <a:endParaRPr lang="en-US" sz="1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7358" y="1467472"/>
            <a:ext cx="91344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Something very good           Something good is going on around here</a:t>
            </a:r>
            <a:endParaRPr lang="en-US" sz="1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7411" y="3646279"/>
            <a:ext cx="91344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This </a:t>
            </a: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the church on fire    </a:t>
            </a:r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This is the Holy Spirit’s </a:t>
            </a:r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Flame</a:t>
            </a:r>
            <a:endParaRPr lang="en-US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0710" y="110712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610328" y="3979336"/>
            <a:ext cx="5760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17176" y="427671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60202" y="109814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03089" y="3276947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795455" y="110947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175169" y="427671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784" y="2138019"/>
            <a:ext cx="91344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There’s </a:t>
            </a:r>
            <a:r>
              <a:rPr lang="en-US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a light the shines to make the dark disappear  </a:t>
            </a:r>
            <a:r>
              <a:rPr 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Power </a:t>
            </a:r>
            <a:r>
              <a:rPr lang="en-US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at work but there’s nothing to fear</a:t>
            </a:r>
            <a:endParaRPr lang="en-US" sz="1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18822" y="2836916"/>
            <a:ext cx="91344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Something very good           Something good is going on around here</a:t>
            </a:r>
            <a:endParaRPr lang="en-US" sz="1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72174" y="247657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01782" y="1779476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50087" y="247892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742685" y="247892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8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942274" y="1812848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-18099" y="4333966"/>
            <a:ext cx="91344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We </a:t>
            </a: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have a burning desire    </a:t>
            </a:r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to </a:t>
            </a: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lift up Jesus’     Name</a:t>
            </a:r>
            <a:endParaRPr lang="en-US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" name="Text Box 19"/>
          <p:cNvSpPr txBox="1">
            <a:spLocks noChangeArrowheads="1"/>
          </p:cNvSpPr>
          <p:nvPr/>
        </p:nvSpPr>
        <p:spPr bwMode="auto">
          <a:xfrm>
            <a:off x="18822" y="5028984"/>
            <a:ext cx="929403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Let </a:t>
            </a: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fire burn in every heart              to Light the way defeat the </a:t>
            </a:r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dark</a:t>
            </a:r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1" name="Text Box 19"/>
          <p:cNvSpPr txBox="1">
            <a:spLocks noChangeArrowheads="1"/>
          </p:cNvSpPr>
          <p:nvPr/>
        </p:nvSpPr>
        <p:spPr bwMode="auto">
          <a:xfrm>
            <a:off x="-23280" y="5712022"/>
            <a:ext cx="929403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Let the flame of love burn higher          This is the church         This is the church    on fire</a:t>
            </a:r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54214" y="3276947"/>
            <a:ext cx="555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075968" y="327694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5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203152" y="3276947"/>
            <a:ext cx="5680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996133" y="53582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075968" y="397933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8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203152" y="3979336"/>
            <a:ext cx="5680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486713" y="394930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14827" y="4672520"/>
            <a:ext cx="5760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181229" y="4675115"/>
            <a:ext cx="5615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589306" y="4683108"/>
            <a:ext cx="5760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824866" y="4685703"/>
            <a:ext cx="5615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590343" y="5358200"/>
            <a:ext cx="5680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660202" y="536753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600884" y="5386671"/>
            <a:ext cx="5680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695743" y="536753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8" name="Text Box 2"/>
          <p:cNvSpPr txBox="1">
            <a:spLocks noChangeArrowheads="1"/>
          </p:cNvSpPr>
          <p:nvPr/>
        </p:nvSpPr>
        <p:spPr bwMode="auto">
          <a:xfrm>
            <a:off x="-23280" y="6554259"/>
            <a:ext cx="91344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                                            Send revival….   Send revival …    Send revival to   us………….</a:t>
            </a:r>
            <a:endParaRPr lang="en-US" sz="1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5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573874" y="6227373"/>
            <a:ext cx="57600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067406" y="6227373"/>
            <a:ext cx="5615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697155" y="621570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6933743" y="6215705"/>
            <a:ext cx="5680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937427" y="622737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20131" y="6334345"/>
            <a:ext cx="100585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Tag:</a:t>
            </a:r>
            <a:endParaRPr lang="en-US" sz="1600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7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642952" y="1538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848569" y="17414"/>
            <a:ext cx="5615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989754" y="15389"/>
            <a:ext cx="5680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315169" y="1538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557770" y="30778"/>
            <a:ext cx="1752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 - E – F - E</a:t>
            </a:r>
            <a:endParaRPr lang="en-US" sz="18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5053165" y="15389"/>
            <a:ext cx="879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124525" y="46167"/>
            <a:ext cx="7038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Run:</a:t>
            </a:r>
            <a:endParaRPr lang="en-US" sz="1800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96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57841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Church On Fire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68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57841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Church On Fire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68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57841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Church On Fire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68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57841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Church On Fire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7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13334</TotalTime>
  <Words>192</Words>
  <Application>Microsoft Office PowerPoint</Application>
  <PresentationFormat>On-screen Show (4:3)</PresentationFormat>
  <Paragraphs>54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Times New Roman</vt:lpstr>
      <vt:lpstr>Arial</vt:lpstr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448</cp:revision>
  <dcterms:created xsi:type="dcterms:W3CDTF">2000-04-06T22:37:36Z</dcterms:created>
  <dcterms:modified xsi:type="dcterms:W3CDTF">2013-01-05T20:01:03Z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