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404" r:id="rId2"/>
    <p:sldId id="409" r:id="rId3"/>
    <p:sldId id="408" r:id="rId4"/>
    <p:sldId id="407" r:id="rId5"/>
    <p:sldId id="40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8" d="100"/>
          <a:sy n="118" d="100"/>
        </p:scale>
        <p:origin x="-66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9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9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526B66E-3C38-4A75-9B3B-554D4128C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42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61B50-829A-40E4-A8EB-89DCB62B10B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325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130DA-60E8-4AED-AC8E-59BA4726657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8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07D92-BD89-4AF7-8A46-E187878ABC8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79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1D04A-2C63-4738-BB30-0AC51BE50BB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23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DB5EE-002F-4BF0-951C-9BF7446F9A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43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2F89B-17D5-4B15-BE52-162257189F2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22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FE8F1-1E10-4BC8-B4C9-A554A8ABEAB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825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D51D28-56D9-4388-B592-9F3C645FF86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699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C8848-2445-434C-A5E4-63D5904CA2A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244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F07FA-50B0-4F4A-AC73-31228F3009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103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D49A-E0C9-413D-9D95-4A309D8C29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925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47E2DA-6186-42CE-817A-EFA21AE09EC5}" type="slidenum">
              <a:rPr lang="en-US">
                <a:solidFill>
                  <a:srgbClr val="000000"/>
                </a:solidFill>
                <a:latin typeface="Times New Roman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711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dev.agodsendtech.com/mu_chords/quickimages/0/G/9/" TargetMode="External"/><Relationship Id="rId3" Type="http://schemas.openxmlformats.org/officeDocument/2006/relationships/hyperlink" Target="http://dev.agodsendtech.com/mu_chords/quickimages/0/A/1/" TargetMode="External"/><Relationship Id="rId7" Type="http://schemas.openxmlformats.org/officeDocument/2006/relationships/hyperlink" Target="http://dev.agodsendtech.com/mu_chords/quickimages/0/G/1/" TargetMode="External"/><Relationship Id="rId2" Type="http://schemas.openxmlformats.org/officeDocument/2006/relationships/hyperlink" Target="http://dev.agodsendtech.com/mu_chords/quickimages/0/A/2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dev.agodsendtech.com/mu_chords/quickimages/0/E/2/" TargetMode="External"/><Relationship Id="rId5" Type="http://schemas.openxmlformats.org/officeDocument/2006/relationships/hyperlink" Target="http://dev.agodsendtech.com/mu_chords/quickimages/0/D/1/" TargetMode="External"/><Relationship Id="rId10" Type="http://schemas.openxmlformats.org/officeDocument/2006/relationships/hyperlink" Target="http://dev.agodsendtech.com/mu_chords/quickimages/0/Db/4/" TargetMode="External"/><Relationship Id="rId4" Type="http://schemas.openxmlformats.org/officeDocument/2006/relationships/hyperlink" Target="http://dev.agodsendtech.com/mu_chords/quickimages/0/C/9/" TargetMode="External"/><Relationship Id="rId9" Type="http://schemas.openxmlformats.org/officeDocument/2006/relationships/hyperlink" Target="http://dev.agodsendtech.com/mu_chords/quickimages/0/C1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dev.agodsendtech.com/mu_chords/quickimages/0/Ab/7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9077" y="0"/>
            <a:ext cx="283279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Church On Fire</a:t>
            </a:r>
            <a:endParaRPr lang="en-US" sz="20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-2114" y="6215705"/>
            <a:ext cx="9144000" cy="677108"/>
          </a:xfrm>
          <a:prstGeom prst="rect">
            <a:avLst/>
          </a:prstGeom>
          <a:solidFill>
            <a:srgbClr val="7030A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-7876" y="3223229"/>
            <a:ext cx="9144000" cy="2992476"/>
          </a:xfrm>
          <a:prstGeom prst="rect">
            <a:avLst/>
          </a:prstGeom>
          <a:solidFill>
            <a:srgbClr val="C0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-457" y="424505"/>
            <a:ext cx="9160867" cy="2819400"/>
          </a:xfrm>
          <a:prstGeom prst="rect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60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Text Box 2"/>
          <p:cNvSpPr txBox="1">
            <a:spLocks noChangeArrowheads="1"/>
          </p:cNvSpPr>
          <p:nvPr/>
        </p:nvSpPr>
        <p:spPr bwMode="auto">
          <a:xfrm>
            <a:off x="-10680" y="768575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The Holy Spirit is here and His power is real.                    Anything can happen and it probably will 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7358" y="1467472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Something very good           Something good is going on around here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7411" y="364627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This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is the church on fire   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This is the Holy Spirit’s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Flame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60710" y="110712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610328" y="3979336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4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17176" y="42767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60202" y="109814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18" name="Text Box 12">
            <a:hlinkClick r:id="rId6"/>
          </p:cNvPr>
          <p:cNvSpPr txBox="1">
            <a:spLocks noChangeArrowheads="1"/>
          </p:cNvSpPr>
          <p:nvPr/>
        </p:nvSpPr>
        <p:spPr bwMode="auto">
          <a:xfrm>
            <a:off x="4903089" y="3276947"/>
            <a:ext cx="511225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E</a:t>
            </a:r>
            <a:r>
              <a:rPr lang="en-US" sz="16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95455" y="110947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1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1175169" y="427671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2" name="Text Box 2"/>
          <p:cNvSpPr txBox="1">
            <a:spLocks noChangeArrowheads="1"/>
          </p:cNvSpPr>
          <p:nvPr/>
        </p:nvSpPr>
        <p:spPr bwMode="auto">
          <a:xfrm>
            <a:off x="784" y="213801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There’s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 light the shines to make the dark disappear  </a:t>
            </a: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Power </a:t>
            </a:r>
            <a:r>
              <a:rPr lang="en-US" sz="1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at work but there’s nothing to fear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3" name="Text Box 2"/>
          <p:cNvSpPr txBox="1">
            <a:spLocks noChangeArrowheads="1"/>
          </p:cNvSpPr>
          <p:nvPr/>
        </p:nvSpPr>
        <p:spPr bwMode="auto">
          <a:xfrm>
            <a:off x="18822" y="2836916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Something very good           Something good is going on around here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24" name="Text Box 12">
            <a:hlinkClick r:id="rId3"/>
          </p:cNvPr>
          <p:cNvSpPr txBox="1">
            <a:spLocks noChangeArrowheads="1"/>
          </p:cNvSpPr>
          <p:nvPr/>
        </p:nvSpPr>
        <p:spPr bwMode="auto">
          <a:xfrm>
            <a:off x="172174" y="24765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5" name="Text Box 12">
            <a:hlinkClick r:id="rId4"/>
          </p:cNvPr>
          <p:cNvSpPr txBox="1">
            <a:spLocks noChangeArrowheads="1"/>
          </p:cNvSpPr>
          <p:nvPr/>
        </p:nvSpPr>
        <p:spPr bwMode="auto">
          <a:xfrm>
            <a:off x="5101782" y="1779476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6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0087" y="24789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5742685" y="2478921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28" name="Text Box 12">
            <a:hlinkClick r:id="rId8"/>
          </p:cNvPr>
          <p:cNvSpPr txBox="1">
            <a:spLocks noChangeArrowheads="1"/>
          </p:cNvSpPr>
          <p:nvPr/>
        </p:nvSpPr>
        <p:spPr bwMode="auto">
          <a:xfrm>
            <a:off x="942274" y="1812848"/>
            <a:ext cx="483708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  <a:r>
              <a:rPr lang="en-US" sz="14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7</a:t>
            </a:r>
            <a:endParaRPr lang="en-US" sz="14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-18099" y="4333966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We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have a burning desire   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to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lift up Jesus’     Name</a:t>
            </a:r>
            <a:endParaRPr 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" name="Text Box 19"/>
          <p:cNvSpPr txBox="1">
            <a:spLocks noChangeArrowheads="1"/>
          </p:cNvSpPr>
          <p:nvPr/>
        </p:nvSpPr>
        <p:spPr bwMode="auto">
          <a:xfrm>
            <a:off x="18822" y="5028984"/>
            <a:ext cx="92940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Let </a:t>
            </a:r>
            <a:r>
              <a: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fire burn in every heart              to Light the way defeat the </a:t>
            </a: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dark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-23280" y="5712022"/>
            <a:ext cx="92940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Let the flame of love burn higher          This is the church         This is the church    on fire</a:t>
            </a: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3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3654214" y="3276947"/>
            <a:ext cx="55535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D/E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4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75968" y="327694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03152" y="3276947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996133" y="5358200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075968" y="3979336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38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1203152" y="3979336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C/G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39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4486713" y="3949307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514827" y="4672520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2181229" y="4675115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2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589306" y="4683108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824866" y="468570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4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2590343" y="5358200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5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3660202" y="53675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6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00884" y="5386671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47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7695743" y="5367538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48" name="Text Box 2"/>
          <p:cNvSpPr txBox="1">
            <a:spLocks noChangeArrowheads="1"/>
          </p:cNvSpPr>
          <p:nvPr/>
        </p:nvSpPr>
        <p:spPr bwMode="auto">
          <a:xfrm>
            <a:off x="-23280" y="6554259"/>
            <a:ext cx="913447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/>
              </a:rPr>
              <a:t>                                                   Send revival….   Send revival …    Send revival to   us………….</a:t>
            </a:r>
            <a:endParaRPr lang="en-US" sz="16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/>
            </a:endParaRPr>
          </a:p>
        </p:txBody>
      </p:sp>
      <p:sp>
        <p:nvSpPr>
          <p:cNvPr id="50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2573874" y="6227373"/>
            <a:ext cx="576002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A</a:t>
            </a:r>
            <a:r>
              <a:rPr lang="en-US" sz="16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m</a:t>
            </a:r>
            <a:endParaRPr lang="en-US" sz="16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4067406" y="6227373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2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697155" y="6215705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3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6933743" y="6215705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4" name="Text Box 12">
            <a:hlinkClick r:id="rId5"/>
          </p:cNvPr>
          <p:cNvSpPr txBox="1">
            <a:spLocks noChangeArrowheads="1"/>
          </p:cNvSpPr>
          <p:nvPr/>
        </p:nvSpPr>
        <p:spPr bwMode="auto">
          <a:xfrm>
            <a:off x="7937427" y="6227373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5" name="Text Box 12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20131" y="6334345"/>
            <a:ext cx="100585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Tag:</a:t>
            </a:r>
            <a:endParaRPr lang="en-US" sz="1600" b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7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4642952" y="153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8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848569" y="17414"/>
            <a:ext cx="5615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G/B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59" name="Text Box 12">
            <a:hlinkClick r:id="rId9"/>
          </p:cNvPr>
          <p:cNvSpPr txBox="1">
            <a:spLocks noChangeArrowheads="1"/>
          </p:cNvSpPr>
          <p:nvPr/>
        </p:nvSpPr>
        <p:spPr bwMode="auto">
          <a:xfrm>
            <a:off x="5989754" y="15389"/>
            <a:ext cx="568016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C/D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0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315169" y="15389"/>
            <a:ext cx="2844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G</a:t>
            </a:r>
          </a:p>
        </p:txBody>
      </p:sp>
      <p:sp>
        <p:nvSpPr>
          <p:cNvPr id="61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6557770" y="30778"/>
            <a:ext cx="1752600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b="1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F - E – F - E</a:t>
            </a:r>
            <a:endParaRPr lang="en-US" sz="1800" b="1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2" name="Text Box 12">
            <a:hlinkClick r:id="rId10"/>
          </p:cNvPr>
          <p:cNvSpPr txBox="1">
            <a:spLocks noChangeArrowheads="1"/>
          </p:cNvSpPr>
          <p:nvPr/>
        </p:nvSpPr>
        <p:spPr bwMode="auto">
          <a:xfrm>
            <a:off x="5053165" y="15389"/>
            <a:ext cx="879247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2000" b="1" u="sng" kern="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D</a:t>
            </a:r>
            <a:r>
              <a:rPr lang="en-US" sz="1800" b="1" u="sng" kern="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bdim</a:t>
            </a:r>
            <a:endParaRPr lang="en-US" sz="1800" b="1" u="sng" kern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  <p:sp>
        <p:nvSpPr>
          <p:cNvPr id="63" name="Text Box 12">
            <a:hlinkClick r:id="rId7"/>
          </p:cNvPr>
          <p:cNvSpPr txBox="1">
            <a:spLocks noChangeArrowheads="1"/>
          </p:cNvSpPr>
          <p:nvPr/>
        </p:nvSpPr>
        <p:spPr bwMode="auto">
          <a:xfrm>
            <a:off x="3124525" y="46167"/>
            <a:ext cx="703814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800" i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Times New Roman" pitchFamily="18" charset="0"/>
              </a:rPr>
              <a:t>Run:</a:t>
            </a:r>
            <a:endParaRPr lang="en-US" sz="1800" i="1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9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57841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Church On Fire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57841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Church On Fire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57841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Church On Fire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687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ext Box 8">
            <a:hlinkClick r:id="rId2"/>
          </p:cNvPr>
          <p:cNvSpPr txBox="1">
            <a:spLocks noChangeArrowheads="1"/>
          </p:cNvSpPr>
          <p:nvPr/>
        </p:nvSpPr>
        <p:spPr bwMode="auto">
          <a:xfrm>
            <a:off x="159448" y="228600"/>
            <a:ext cx="5784152" cy="70788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4000" b="1" dirty="0" smtClean="0">
                <a:solidFill>
                  <a:srgbClr val="000000"/>
                </a:solidFill>
              </a:rPr>
              <a:t>Church On Fire</a:t>
            </a:r>
            <a:endParaRPr 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7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13334</TotalTime>
  <Words>192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1_Blank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448</cp:revision>
  <dcterms:created xsi:type="dcterms:W3CDTF">2000-04-06T22:37:36Z</dcterms:created>
  <dcterms:modified xsi:type="dcterms:W3CDTF">2013-01-05T20:01:03Z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