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1218" r:id="rId2"/>
    <p:sldId id="1219" r:id="rId3"/>
    <p:sldId id="1220" r:id="rId4"/>
    <p:sldId id="1221" r:id="rId5"/>
    <p:sldId id="1222" r:id="rId6"/>
    <p:sldId id="1225" r:id="rId7"/>
    <p:sldId id="1226" r:id="rId8"/>
    <p:sldId id="1224" r:id="rId9"/>
    <p:sldId id="1227" r:id="rId10"/>
    <p:sldId id="1228" r:id="rId11"/>
    <p:sldId id="1223" r:id="rId12"/>
    <p:sldId id="1230" r:id="rId13"/>
    <p:sldId id="1229" r:id="rId14"/>
    <p:sldId id="1232" r:id="rId15"/>
    <p:sldId id="1231" r:id="rId16"/>
    <p:sldId id="1233" r:id="rId17"/>
    <p:sldId id="1234" r:id="rId18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062" y="-6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33390EE-C96D-4D52-BF85-B578D6E3C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63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3EA3B-0F41-46D8-AA12-328C8D1CD6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1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0F950-CC81-4769-A9CA-2D6F57499D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69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91180-4F78-4C80-ABC7-794DC51A1A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7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498DF-04D1-4E72-AAA6-B9FAB44529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7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D8E55-0CF2-4F38-8F9C-F790DD9C4E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9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D7774-7408-4325-BD56-1581C76006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5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C7930-8954-4D0F-A8DB-442CCFEC7E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91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96FCF-E915-4678-8C09-21802915BF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7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BF6B5-6BEE-4D92-9F40-1E6BF13FF4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38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361EF-9E29-439E-9C7B-F3E4F34846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85876-D152-40C1-9435-525A34D80E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3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4C1A18EC-8923-4169-A187-ECB03F2F153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006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9050" y="1828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forevermore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0858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He lives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08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9050" y="1828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forevermore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0858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He lives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10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9050" y="1828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Celebrate!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0858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on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29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9050" y="1828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Celebrate!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0858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on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14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9050" y="1828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the Lord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0858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resurrection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93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9050" y="1828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the Lord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0858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resurrection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58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43795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Jesus 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22288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Celebrate!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6286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Celebrate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3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73736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is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risen…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is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risen…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199467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is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risen…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is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risen…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0" y="24574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on and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celebrate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0" y="1200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lives forevermore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9525" y="29146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resurrection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our Lord!</a:t>
            </a:r>
          </a:p>
        </p:txBody>
      </p:sp>
    </p:spTree>
    <p:extLst>
      <p:ext uri="{BB962C8B-B14F-4D97-AF65-F5344CB8AC3E}">
        <p14:creationId xmlns:p14="http://schemas.microsoft.com/office/powerpoint/2010/main" val="113188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43795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Jesus 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22288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Celebrate!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6286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Celebrate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4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43795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Jesus 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22288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Celebrate!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6286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Celebrate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94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43795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Jesus 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22288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Celebrate!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6286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Celebrate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11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43795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Jesus 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22288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Celebrate!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6286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Celebrate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38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28575" y="12001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He </a:t>
            </a:r>
            <a:r>
              <a:rPr lang="en-US" sz="7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</a:t>
            </a: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</a:t>
            </a: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…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-28575" y="20002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He </a:t>
            </a:r>
            <a:r>
              <a:rPr lang="en-US" sz="7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</a:t>
            </a: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</a:t>
            </a: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…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64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28575" y="12001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He 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</a:t>
            </a: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</a:t>
            </a: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…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-28575" y="20002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He </a:t>
            </a:r>
            <a:r>
              <a:rPr lang="en-US" sz="7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</a:t>
            </a: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</a:t>
            </a: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…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51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28575" y="12001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He 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</a:t>
            </a: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</a:t>
            </a: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…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-28575" y="20002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He 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</a:t>
            </a: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</a:t>
            </a: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…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6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9050" y="1828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forevermore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0858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He lives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43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86953</TotalTime>
  <Words>127</Words>
  <Application>Microsoft Office PowerPoint</Application>
  <PresentationFormat>On-screen Show (16:9)</PresentationFormat>
  <Paragraphs>40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535</cp:revision>
  <dcterms:created xsi:type="dcterms:W3CDTF">2000-04-04T23:34:29Z</dcterms:created>
  <dcterms:modified xsi:type="dcterms:W3CDTF">2013-01-04T15:50:51Z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