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70" r:id="rId6"/>
    <p:sldId id="271" r:id="rId7"/>
    <p:sldId id="272" r:id="rId8"/>
    <p:sldId id="274" r:id="rId9"/>
    <p:sldId id="262" r:id="rId10"/>
    <p:sldId id="273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0617"/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103" d="100"/>
          <a:sy n="103" d="100"/>
        </p:scale>
        <p:origin x="-9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F/1/" TargetMode="External"/><Relationship Id="rId3" Type="http://schemas.openxmlformats.org/officeDocument/2006/relationships/hyperlink" Target="http://dev.agodsendtech.com/mu_chords/quickimages/0/Ab/7/" TargetMode="External"/><Relationship Id="rId7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b/1/" TargetMode="External"/><Relationship Id="rId5" Type="http://schemas.openxmlformats.org/officeDocument/2006/relationships/image" Target="../media/image1.gif"/><Relationship Id="rId4" Type="http://schemas.openxmlformats.org/officeDocument/2006/relationships/hyperlink" Target="http://www.thechurch.us/FlashMP3Player/mp3player.php?Track=1202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/9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7" Type="http://schemas.openxmlformats.org/officeDocument/2006/relationships/hyperlink" Target="http://dev.agodsendtech.com/mu_chords/quickimages/0/F%23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/9/" TargetMode="External"/><Relationship Id="rId5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D/2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7" Type="http://schemas.openxmlformats.org/officeDocument/2006/relationships/hyperlink" Target="http://dev.agodsendtech.com/mu_chords/quickimages/0/F%23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/9/" TargetMode="External"/><Relationship Id="rId5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D/2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7" Type="http://schemas.openxmlformats.org/officeDocument/2006/relationships/hyperlink" Target="http://dev.agodsendtech.com/mu_chords/quickimages/0/F%23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/9/" TargetMode="External"/><Relationship Id="rId5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D/2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D/2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Title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4"/>
            <a:ext cx="9131300" cy="2459725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247951" y="2213797"/>
            <a:ext cx="42912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842000" y="22072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290246" y="2209800"/>
            <a:ext cx="2512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28600" y="2209800"/>
            <a:ext cx="96515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Punch:</a:t>
            </a:r>
            <a:endParaRPr lang="en-US" sz="2000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5621" y="3095316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</a:t>
            </a:r>
            <a:r>
              <a:rPr lang="en-US" sz="2000" b="1" dirty="0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e - </a:t>
            </a:r>
            <a:r>
              <a:rPr lang="en-US" sz="2000" b="1" dirty="0" err="1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brate</a:t>
            </a:r>
            <a:r>
              <a:rPr lang="en-US" sz="2000" b="1" dirty="0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Je----</a:t>
            </a:r>
            <a:r>
              <a:rPr lang="en-US" sz="2000" b="1" dirty="0" err="1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b="1" dirty="0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Celebrate</a:t>
            </a:r>
            <a:r>
              <a:rPr lang="en-US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 </a:t>
            </a:r>
            <a:r>
              <a:rPr lang="en-US" sz="2000" b="1" dirty="0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n-US" sz="2000" b="1" dirty="0">
              <a:solidFill>
                <a:schemeClr val="tx2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28600" y="272598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37077" y="2728575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080422" y="2725984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919539" y="2728575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968626" y="2700488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55030" y="270048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45621" y="3926349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</a:t>
            </a:r>
            <a:r>
              <a:rPr lang="en-US" sz="2000" b="1" dirty="0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e - </a:t>
            </a:r>
            <a:r>
              <a:rPr lang="en-US" sz="2000" b="1" dirty="0" err="1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brate</a:t>
            </a:r>
            <a:r>
              <a:rPr lang="en-US" sz="2000" b="1" dirty="0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Je----</a:t>
            </a:r>
            <a:r>
              <a:rPr lang="en-US" sz="2000" b="1" dirty="0" err="1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b="1" dirty="0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Celebrate</a:t>
            </a:r>
            <a:r>
              <a:rPr lang="en-US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 </a:t>
            </a:r>
            <a:r>
              <a:rPr lang="en-US" sz="2000" b="1" dirty="0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n-US" sz="2000" b="1" dirty="0">
              <a:solidFill>
                <a:schemeClr val="tx2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28600" y="355701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37077" y="3559608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080422" y="3557017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919539" y="3559608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968626" y="3531521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55030" y="35315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42049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7344" y="1143000"/>
            <a:ext cx="9168245" cy="5903911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16902" y="190500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The resurrection of our Lord!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65583" y="1600200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55044" y="160020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433652" y="1600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96462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143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8898" y="1627890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e -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brate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Je----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Celebrate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1877" y="12585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0354" y="1261149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53699" y="1258558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92816" y="1261149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41903" y="1233062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28307" y="123306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8898" y="2458923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e -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brate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Je----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Celebrate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1877" y="208959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0354" y="2092182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53699" y="2089591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92816" y="2092182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41903" y="2064095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28307" y="206409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886892" y="2055495"/>
            <a:ext cx="6333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622926" y="2071537"/>
            <a:ext cx="8305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4825221" y="2055495"/>
            <a:ext cx="96515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Punch:</a:t>
            </a:r>
            <a:endParaRPr lang="en-US" sz="2000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844573" y="1265146"/>
            <a:ext cx="42912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38622" y="12585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86868" y="1261149"/>
            <a:ext cx="2512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4825222" y="1261149"/>
            <a:ext cx="96515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Punch:</a:t>
            </a:r>
            <a:endParaRPr lang="en-US" sz="2000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26251" y="3311411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e -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brate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Je----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Celebrate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9230" y="294207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7707" y="2944670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61052" y="2942079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00169" y="2944670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49256" y="2916583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35660" y="291658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6251" y="4142444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e -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brate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Je----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Celebrate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9230" y="377311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7707" y="3775703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61052" y="3773112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00169" y="3775703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49256" y="3747616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35660" y="374761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851926" y="2948667"/>
            <a:ext cx="42912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45975" y="294207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94221" y="2944670"/>
            <a:ext cx="2512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2" name="Rectangle 8"/>
          <p:cNvSpPr>
            <a:spLocks noChangeArrowheads="1"/>
          </p:cNvSpPr>
          <p:nvPr/>
        </p:nvSpPr>
        <p:spPr bwMode="auto">
          <a:xfrm>
            <a:off x="4832575" y="2944670"/>
            <a:ext cx="96515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Punch:</a:t>
            </a:r>
            <a:endParaRPr lang="en-US" sz="2000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61258" y="173217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risen…      He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risen…       and 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 lives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forevermore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65430" y="14061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00793" y="1406174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38804" y="1410419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287678" y="1410419"/>
            <a:ext cx="42912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856304" y="141041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565131" y="1398100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069831" y="1381311"/>
            <a:ext cx="106149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- </a:t>
            </a:r>
            <a:r>
              <a:rPr lang="en-US" sz="1800" b="1" u="sng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6393" y="2529153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  is risen…     He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risen…      Come on and celebrate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9381" y="2209586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49578" y="220958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91664" y="2222552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57391" y="220958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36393" y="337930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The resurrection of our Lord!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85074" y="3074500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74535" y="307450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453143" y="30745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44878" y="2209586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04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8898" y="1627890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e -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brate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Je----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Celebrate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1877" y="12585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0354" y="1261149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53699" y="1258558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92816" y="1261149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41903" y="1233062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28307" y="123306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8898" y="2458923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e -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brate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Je----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Celebrate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1877" y="208959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0354" y="2092182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53699" y="2089591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92816" y="2092182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41903" y="2064095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28307" y="206409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886892" y="2055495"/>
            <a:ext cx="6333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622926" y="2071537"/>
            <a:ext cx="8305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4825221" y="2055495"/>
            <a:ext cx="96515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Punch:</a:t>
            </a:r>
            <a:endParaRPr lang="en-US" sz="2000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844573" y="1265146"/>
            <a:ext cx="42912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38622" y="12585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86868" y="1261149"/>
            <a:ext cx="2512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4825222" y="1261149"/>
            <a:ext cx="96515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Punch:</a:t>
            </a:r>
            <a:endParaRPr lang="en-US" sz="2000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26251" y="3311411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e -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brate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Je----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Celebrate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9230" y="294207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7707" y="2944670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61052" y="2942079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00169" y="2944670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49256" y="2916583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35660" y="291658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26251" y="4142444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e -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brate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Je----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Celebrate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9230" y="377311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7707" y="3775703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61052" y="3773112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00169" y="3775703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49256" y="3747616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35660" y="374761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851926" y="2948667"/>
            <a:ext cx="42912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45975" y="294207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94221" y="2944670"/>
            <a:ext cx="2512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4832575" y="2944670"/>
            <a:ext cx="96515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Punch:</a:t>
            </a:r>
            <a:endParaRPr lang="en-US" sz="2000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451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 smtClean="0">
                <a:solidFill>
                  <a:srgbClr val="000000"/>
                </a:solidFill>
              </a:rPr>
              <a:t>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61258" y="173217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risen…      He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risen…       and 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 lives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forevermore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65430" y="14061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00793" y="1406174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38804" y="1410419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287678" y="1410419"/>
            <a:ext cx="42912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856304" y="141041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565131" y="1398100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069831" y="1381311"/>
            <a:ext cx="106149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- </a:t>
            </a:r>
            <a:r>
              <a:rPr lang="en-US" sz="1800" b="1" u="sng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6393" y="2529153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  is risen…     He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risen…      Come on and celebrate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9381" y="2209586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49578" y="220958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91664" y="2222552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57391" y="220958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36393" y="337930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The resurrection of our Lord!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85074" y="3074500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74535" y="307450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453143" y="30745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44878" y="2209586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79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8898" y="1627890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e -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brate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Je----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Celebrate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1877" y="12585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0354" y="1261149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53699" y="1258558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92816" y="1261149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41903" y="1233062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28307" y="123306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8898" y="2458923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e -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brate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Je----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Celebrate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1877" y="208959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0354" y="2092182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53699" y="2089591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92816" y="2092182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41903" y="2064095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28307" y="206409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886892" y="2055495"/>
            <a:ext cx="6333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622926" y="2071537"/>
            <a:ext cx="8305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4825221" y="2055495"/>
            <a:ext cx="96515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Punch:</a:t>
            </a:r>
            <a:endParaRPr lang="en-US" sz="2000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844573" y="1265146"/>
            <a:ext cx="42912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38622" y="12585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86868" y="1261149"/>
            <a:ext cx="2512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4825222" y="1261149"/>
            <a:ext cx="96515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Punch:</a:t>
            </a:r>
            <a:endParaRPr lang="en-US" sz="2000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26251" y="3311411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e -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brate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Je----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Celebrate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9230" y="294207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7707" y="2944670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61052" y="2942079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00169" y="2944670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49256" y="2916583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35660" y="291658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26251" y="4142444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e -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brate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Je----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Celebrate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9230" y="377311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7707" y="3775703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61052" y="3773112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00169" y="3775703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49256" y="3747616"/>
            <a:ext cx="5232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35660" y="374761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851926" y="2948667"/>
            <a:ext cx="42912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45975" y="294207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94221" y="2944670"/>
            <a:ext cx="2512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4832575" y="2944670"/>
            <a:ext cx="96515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Punch:</a:t>
            </a:r>
            <a:endParaRPr lang="en-US" sz="2000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204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18409" y="1143000"/>
            <a:ext cx="9131300" cy="5903911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 smtClean="0">
                <a:solidFill>
                  <a:srgbClr val="000000"/>
                </a:solidFill>
              </a:rPr>
              <a:t>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2904" y="1657907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risen…      He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risen…       and 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 lives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forevermore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17076" y="13319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52439" y="1331911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90450" y="1336156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239324" y="1336156"/>
            <a:ext cx="42912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807950" y="133615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516777" y="1323837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021477" y="1307048"/>
            <a:ext cx="106149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- </a:t>
            </a:r>
            <a:r>
              <a:rPr lang="en-US" sz="1800" b="1" u="sng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-11961" y="245489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  is risen…     He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risen…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1027" y="2135323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01224" y="21353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43310" y="2148289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27010" y="408626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Come on and Celebrate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96524" y="2135323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52918" y="585046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The resurrection of our Lord!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901599" y="5545662"/>
            <a:ext cx="6556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91060" y="5545662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469668" y="554566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24391" y="37235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27659" y="5005487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Come on and Celebrate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25040" y="46428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3"/>
          <p:cNvSpPr txBox="1">
            <a:spLocks noChangeArrowheads="1"/>
          </p:cNvSpPr>
          <p:nvPr/>
        </p:nvSpPr>
        <p:spPr bwMode="auto">
          <a:xfrm>
            <a:off x="27010" y="3279235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Come on and Celebrate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24391" y="291655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6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18409" y="1143000"/>
            <a:ext cx="9131300" cy="5903911"/>
          </a:xfrm>
          <a:prstGeom prst="rect">
            <a:avLst/>
          </a:prstGeom>
          <a:solidFill>
            <a:srgbClr val="6A061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6A0617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 smtClean="0">
                <a:solidFill>
                  <a:srgbClr val="000000"/>
                </a:solidFill>
              </a:rPr>
              <a:t>4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2904" y="1657907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risen…      He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risen…       and 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 lives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forevermore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17076" y="13319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52439" y="1331911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90450" y="1336156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239324" y="1336156"/>
            <a:ext cx="42912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807950" y="133615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516777" y="1323837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021477" y="1307048"/>
            <a:ext cx="106149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- </a:t>
            </a:r>
            <a:r>
              <a:rPr lang="en-US" sz="1800" b="1" u="sng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-11961" y="245489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  is risen…     He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risen…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1027" y="2135323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01224" y="21353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43310" y="2148289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96524" y="2135323"/>
            <a:ext cx="5047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30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Jam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-11961" y="2388907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Come on and Celebrate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85420" y="20262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-11312" y="330813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Come on and Celebrate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86069" y="294545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-11961" y="158188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Come on and Celebrate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85420" y="1219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4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560</Words>
  <Application>Microsoft Office PowerPoint</Application>
  <PresentationFormat>On-screen Show (4:3)</PresentationFormat>
  <Paragraphs>229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Rodney B. Counsellor</cp:lastModifiedBy>
  <cp:revision>32</cp:revision>
  <dcterms:created xsi:type="dcterms:W3CDTF">2011-03-14T11:27:39Z</dcterms:created>
  <dcterms:modified xsi:type="dcterms:W3CDTF">2013-01-04T15:37:14Z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