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4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9" d="100"/>
          <a:sy n="119" d="100"/>
        </p:scale>
        <p:origin x="-63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05DB8F1-7B67-4F32-91FA-1C5CA2D79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6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831A-BAA2-4A7C-8F1C-8491FE6E2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1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781F6-30F8-4AA9-BBC5-4007E0907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94D2E-914A-45D6-840C-67E8F5CAE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BC8C3-E4BF-4043-99C7-D84F8EE3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5291B-E9FA-4144-B36F-1AA618039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90097-48E1-4FA5-A3F4-AA36AF8FC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7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22F21-029A-44D4-B3D5-BD0DE4BBA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1CF26-32CF-40A4-9E2B-AB5F71218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2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B533A-D934-461B-B71D-62F1C9D52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7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23124-5E99-4363-9990-6110CC74D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7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232EA-4163-4AE0-8096-BD28E1E8C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6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46ACD7C-33A9-4EFC-905F-A6080F67A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%23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F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3352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3886200"/>
            <a:ext cx="9144000" cy="2971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 dirty="0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97893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89" name="Rectangle 3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31750" y="66675"/>
            <a:ext cx="2438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Celebrate Jesus!</a:t>
            </a:r>
            <a:endParaRPr lang="en-US" sz="20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2979" y="609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1456" y="612191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4801" y="609600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918" y="612191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3005" y="584104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09409" y="5841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0" y="1809965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2979" y="14406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1456" y="1443224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4801" y="1440633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918" y="1443224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3005" y="1415137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09409" y="14151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30629" y="429451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 and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lives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forevermore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34801" y="39685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70164" y="3968523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8175" y="3972768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57049" y="3972768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25675" y="39727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4502" y="396044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71267" y="3976960"/>
            <a:ext cx="10614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5764" y="509150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 is risen…     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Come on and celebrate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752" y="4771935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18949" y="47842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61035" y="4784901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19724" y="48047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5764" y="59416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resurrection of our Lord!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4445" y="5636849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9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43906" y="563684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422514" y="56368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67994" y="1406537"/>
            <a:ext cx="6333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04028" y="1422579"/>
            <a:ext cx="8305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Rectangle 8"/>
          <p:cNvSpPr>
            <a:spLocks noChangeArrowheads="1"/>
          </p:cNvSpPr>
          <p:nvPr/>
        </p:nvSpPr>
        <p:spPr bwMode="auto">
          <a:xfrm>
            <a:off x="4806323" y="1406537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25675" y="616188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19724" y="609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67970" y="612191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8" name="Rectangle 8"/>
          <p:cNvSpPr>
            <a:spLocks noChangeArrowheads="1"/>
          </p:cNvSpPr>
          <p:nvPr/>
        </p:nvSpPr>
        <p:spPr bwMode="auto">
          <a:xfrm>
            <a:off x="4806324" y="612191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" name="Text Box 2"/>
          <p:cNvSpPr txBox="1">
            <a:spLocks noChangeArrowheads="1"/>
          </p:cNvSpPr>
          <p:nvPr/>
        </p:nvSpPr>
        <p:spPr bwMode="auto">
          <a:xfrm>
            <a:off x="7353" y="2662453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0332" y="22931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809" y="229571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42154" y="2293121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81271" y="229571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30358" y="226762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16762" y="22676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6" name="Text Box 2"/>
          <p:cNvSpPr txBox="1">
            <a:spLocks noChangeArrowheads="1"/>
          </p:cNvSpPr>
          <p:nvPr/>
        </p:nvSpPr>
        <p:spPr bwMode="auto">
          <a:xfrm>
            <a:off x="7353" y="349348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0332" y="31241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809" y="312674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42154" y="3124154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81271" y="312674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30358" y="3098658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16762" y="30986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75348" y="3057974"/>
            <a:ext cx="6333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11382" y="3074016"/>
            <a:ext cx="8305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Rectangle 8"/>
          <p:cNvSpPr>
            <a:spLocks noChangeArrowheads="1"/>
          </p:cNvSpPr>
          <p:nvPr/>
        </p:nvSpPr>
        <p:spPr bwMode="auto">
          <a:xfrm>
            <a:off x="4813677" y="3057974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33028" y="2299709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27077" y="22931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75323" y="2295712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9" name="Rectangle 8"/>
          <p:cNvSpPr>
            <a:spLocks noChangeArrowheads="1"/>
          </p:cNvSpPr>
          <p:nvPr/>
        </p:nvSpPr>
        <p:spPr bwMode="auto">
          <a:xfrm>
            <a:off x="4813677" y="2295712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3452" y="477628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31750" y="66675"/>
            <a:ext cx="2438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Celebrate Jesus!</a:t>
            </a:r>
            <a:endParaRPr lang="en-US" sz="20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29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13192</TotalTime>
  <Words>154</Words>
  <Application>Microsoft Office PowerPoint</Application>
  <PresentationFormat>On-screen Show (4:3)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2013-01-04T15:51:09Z</dcterms:modified>
  <cp:contentStatus/>
</cp:coreProperties>
</file>