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6" r:id="rId3"/>
    <p:sldId id="1217" r:id="rId4"/>
    <p:sldId id="1218" r:id="rId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8DAEF538-CC72-481D-B3B7-32E48D0697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86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B4DD-BC1E-4C5D-9B60-1A06E2828D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1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A2BF6-D875-40D2-9295-417BCF3E74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66D0C-8DF3-41EC-A9BE-0A3A6E6CE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0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C2F92-6F6E-43DA-87E9-526FA98C7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2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CEBAA-9D56-4364-8082-FFCC3A1115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0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21D49-B698-4ED8-87C7-BDCE2AAFC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1D10D-13CD-4AC8-AA12-BD64E49147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5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4E34B-3832-402D-A01C-93DF07CC1D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2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D27B2-85F8-40D8-B04A-AFCADDE27F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7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CC5F2-B6CE-4598-B6F3-357E4287E2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005AD-D742-42C0-B276-28CBF2441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8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6184265-F2E9-40E8-AE62-BE21D8F90C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667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149637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5071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235487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Jesus-Jesus-Jesus-Jesus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9525" y="275444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5715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10287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14859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22288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Jesus-Jesus-Jesus-Jesus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27241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8572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2573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0" y="20002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Praise Your Name - I Praise Your Name!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0" y="24003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Praise Your Name - I Praise Your Name!</a:t>
            </a: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8575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7429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0" y="12001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0" y="16573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-9525" y="226117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Fire - Fire</a:t>
            </a:r>
          </a:p>
        </p:txBody>
      </p:sp>
      <p:sp>
        <p:nvSpPr>
          <p:cNvPr id="1937414" name="Text Box 6"/>
          <p:cNvSpPr txBox="1">
            <a:spLocks noChangeArrowheads="1"/>
          </p:cNvSpPr>
          <p:nvPr/>
        </p:nvSpPr>
        <p:spPr bwMode="auto">
          <a:xfrm>
            <a:off x="0" y="26860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Ghost Fire! - Fire</a:t>
            </a:r>
          </a:p>
        </p:txBody>
      </p:sp>
      <p:sp>
        <p:nvSpPr>
          <p:cNvPr id="1937415" name="Text Box 7"/>
          <p:cNvSpPr txBox="1">
            <a:spLocks noChangeArrowheads="1"/>
          </p:cNvSpPr>
          <p:nvPr/>
        </p:nvSpPr>
        <p:spPr bwMode="auto">
          <a:xfrm>
            <a:off x="-19050" y="31051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86938</TotalTime>
  <Words>149</Words>
  <Application>Microsoft Office PowerPoint</Application>
  <PresentationFormat>On-screen Show (16:9)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2013-01-04T13:24:21Z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