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5" r:id="rId2"/>
    <p:sldId id="1216" r:id="rId3"/>
    <p:sldId id="1217" r:id="rId4"/>
    <p:sldId id="1218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33" d="100"/>
          <a:sy n="33" d="100"/>
        </p:scale>
        <p:origin x="-3144" y="-14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8DAEF538-CC72-481D-B3B7-32E48D0697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864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B4DD-BC1E-4C5D-9B60-1A06E2828D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1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A2BF6-D875-40D2-9295-417BCF3E74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66D0C-8DF3-41EC-A9BE-0A3A6E6CE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0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C2F92-6F6E-43DA-87E9-526FA98C77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2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CEBAA-9D56-4364-8082-FFCC3A1115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0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21D49-B698-4ED8-87C7-BDCE2AAFCA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8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1D10D-13CD-4AC8-AA12-BD64E49147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5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4E34B-3832-402D-A01C-93DF07CC1D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2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D27B2-85F8-40D8-B04A-AFCADDE27F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7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CC5F2-B6CE-4598-B6F3-357E4287E2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005AD-D742-42C0-B276-28CBF24416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8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6184265-F2E9-40E8-AE62-BE21D8F90C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85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talk to You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143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talk to You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676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talk to You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590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Jesus-Jesus-Jesus-Jesus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0" y="3048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talk to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762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walk with You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walk with You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0" y="1981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walk with You</a:t>
            </a: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0" y="2971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Jesus-Jesus-Jesus-Jesus</a:t>
            </a: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0" y="3505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 Can I walk with You!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Jesus, can I praise Your Name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0" y="1143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Jesus, can I praise Your Name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1676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Jesus, can I praise Your Name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0" y="2667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Praise Your Name - I Praise Your Name!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0" y="3200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 Praise Your Name - I Praise Your Name!</a:t>
            </a:r>
          </a:p>
        </p:txBody>
      </p:sp>
      <p:sp>
        <p:nvSpPr>
          <p:cNvPr id="1936391" name="Text Box 7"/>
          <p:cNvSpPr txBox="1">
            <a:spLocks noChangeArrowheads="1"/>
          </p:cNvSpPr>
          <p:nvPr/>
        </p:nvSpPr>
        <p:spPr bwMode="auto">
          <a:xfrm>
            <a:off x="0" y="3810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Calling Jesus, can I praise Your Name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come and send Your Fire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come and send Your Fire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0" y="22098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come and send Your Fire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0" y="3124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Fire - Fire</a:t>
            </a:r>
          </a:p>
        </p:txBody>
      </p:sp>
      <p:sp>
        <p:nvSpPr>
          <p:cNvPr id="1937414" name="Text Box 6"/>
          <p:cNvSpPr txBox="1">
            <a:spLocks noChangeArrowheads="1"/>
          </p:cNvSpPr>
          <p:nvPr/>
        </p:nvSpPr>
        <p:spPr bwMode="auto">
          <a:xfrm>
            <a:off x="0" y="3581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Ghost Fire! - Fire</a:t>
            </a:r>
          </a:p>
        </p:txBody>
      </p:sp>
      <p:sp>
        <p:nvSpPr>
          <p:cNvPr id="1937415" name="Text Box 7"/>
          <p:cNvSpPr txBox="1">
            <a:spLocks noChangeArrowheads="1"/>
          </p:cNvSpPr>
          <p:nvPr/>
        </p:nvSpPr>
        <p:spPr bwMode="auto">
          <a:xfrm>
            <a:off x="0" y="4038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come and send Your Fire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86936</TotalTime>
  <Words>149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529</cp:revision>
  <dcterms:created xsi:type="dcterms:W3CDTF">2000-04-04T23:34:29Z</dcterms:created>
  <dcterms:modified xsi:type="dcterms:W3CDTF">2012-05-14T14:00:11Z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