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220" r:id="rId2"/>
    <p:sldId id="1242" r:id="rId3"/>
    <p:sldId id="1234" r:id="rId4"/>
    <p:sldId id="1221" r:id="rId5"/>
    <p:sldId id="1231" r:id="rId6"/>
    <p:sldId id="1233" r:id="rId7"/>
    <p:sldId id="1232" r:id="rId8"/>
    <p:sldId id="1223" r:id="rId9"/>
    <p:sldId id="1224" r:id="rId10"/>
    <p:sldId id="1226" r:id="rId11"/>
    <p:sldId id="1237" r:id="rId12"/>
    <p:sldId id="1236" r:id="rId13"/>
    <p:sldId id="1235" r:id="rId14"/>
    <p:sldId id="1228" r:id="rId15"/>
    <p:sldId id="1230" r:id="rId16"/>
    <p:sldId id="1229" r:id="rId17"/>
    <p:sldId id="1238" r:id="rId18"/>
    <p:sldId id="1239" r:id="rId19"/>
    <p:sldId id="1241" r:id="rId2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52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3D968A79-5C47-4C81-A48E-8D9DBB58C1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69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E882D-CB07-4867-9B17-76F9DB31B6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4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6B46-8D7B-4568-B8FF-7B3DEB4094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4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41246-57A5-43A5-AA72-FE4484D18E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DA58-FDFD-471B-8319-0B998A703C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84429-85E9-4639-B9F5-45B1D41B2A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2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2CB73-58A2-452D-903D-727993E179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5DB45-7BE7-4BE6-AB03-0961E6EB3C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4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6352-3BF8-4746-9256-AC9E16F7C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9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E6CED-6675-4C14-98B1-B30442C71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381DD-8628-402A-AC41-A0F23CA586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2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4B18-6FA1-4B4B-94AC-13DC401C89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9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463A984-757E-44BE-8C70-C1D5DB2FFD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5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Your Name?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Your Name?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8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We praise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Your Name…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81739" y="800956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praise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6539" y="1639156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Your Name…</a:t>
            </a:r>
            <a:endParaRPr lang="en-US" sz="7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9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8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and send Your Fire!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and send Your Fire!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Fire!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Fire!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1265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Fire!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1265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Fire!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talk to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talk to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Jesus…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Jesus…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1265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Jesus…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1265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Jesus…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021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walk with 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544" y="1905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walk with You?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86956</TotalTime>
  <Words>97</Words>
  <Application>Microsoft Office PowerPoint</Application>
  <PresentationFormat>On-screen Show (4:3)</PresentationFormat>
  <Paragraphs>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2012-05-14T13:59:19Z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