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7" r:id="rId3"/>
    <p:sldId id="258" r:id="rId4"/>
    <p:sldId id="259" r:id="rId5"/>
    <p:sldId id="260" r:id="rId6"/>
    <p:sldId id="270" r:id="rId7"/>
    <p:sldId id="271" r:id="rId8"/>
    <p:sldId id="272" r:id="rId9"/>
    <p:sldId id="273" r:id="rId10"/>
    <p:sldId id="274" r:id="rId11"/>
    <p:sldId id="26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98" d="100"/>
          <a:sy n="98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C6375-1BEB-42D6-88F6-807DB25F15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426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729E-4DC8-433D-952B-DEC71EDA85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023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E06F4-658E-4A49-A900-B3426F278E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250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E27CA-03E6-46D0-AC63-13AFA9847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681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C9486-519A-4B66-A6E6-77DCCC1B92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28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7C5A-1FC3-4659-9BF5-7334AD18EA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159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BB3C3-631B-4E33-99DD-6143C27CAB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48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BFE6C-278A-4FC5-A01F-5632B97C11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28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33794-6849-4A35-8285-4E99D70EF1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299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0C843-B9D6-4CE8-995E-DC1F6B4A03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19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D2676-9BF3-4A05-ABFC-F0DA03B6E2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DAE69A-54E9-4D55-9139-0D659F32E667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9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9/" TargetMode="External"/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/9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C/9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D/9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D/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D/9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D/9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D/9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D/9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D/9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D/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Calling Jesus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7740" y="253424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77740" y="302667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4474" y="209368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715745" y="252380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49468" y="302667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715745" y="302667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343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3137" y="12954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20575" y="165923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Spirit-----------------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3137" y="249826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76800" y="249210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50620" y="279919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come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send Your Fire!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25400" y="3509963"/>
            <a:ext cx="9163050" cy="471487"/>
          </a:xfrm>
          <a:prstGeom prst="rect">
            <a:avLst/>
          </a:prstGeom>
          <a:solidFill>
            <a:srgbClr val="8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4763" y="2222500"/>
            <a:ext cx="9144000" cy="7842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-25400" y="674688"/>
            <a:ext cx="9156700" cy="1547812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22225" y="10731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 Can I walk with You     Calling Jesus Can I walk with You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25400" y="18224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 Can I walk with You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12700" y="26066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  -  Jesus        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 Jesus           Calling Jesus Can I walk with You!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-22225" y="69691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814763" y="696913"/>
            <a:ext cx="5715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      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938963" y="6746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15875" y="14732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  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320800" y="1473200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      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005138" y="14652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12700" y="2279650"/>
            <a:ext cx="5826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2786063" y="2271713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      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3670300" y="2279650"/>
            <a:ext cx="5715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4889500" y="2271713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  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235700" y="2262188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      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7899400" y="22606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       </a:t>
            </a:r>
          </a:p>
        </p:txBody>
      </p:sp>
      <p:sp>
        <p:nvSpPr>
          <p:cNvPr id="2068" name="Rectangle 24"/>
          <p:cNvSpPr>
            <a:spLocks noChangeArrowheads="1"/>
          </p:cNvSpPr>
          <p:nvPr/>
        </p:nvSpPr>
        <p:spPr bwMode="auto">
          <a:xfrm>
            <a:off x="-19050" y="3136900"/>
            <a:ext cx="9156700" cy="3968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-25400" y="3133725"/>
            <a:ext cx="9144000" cy="4000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Calling Jesus Can I talk with You</a:t>
            </a: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-25400" y="35099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Jesus  -  Jesus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 Jesus           Calling Jesus Can I talk with You!</a:t>
            </a: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-6350" y="3168650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-22225" y="3581400"/>
            <a:ext cx="398463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2073" name="Rectangle 44"/>
          <p:cNvSpPr>
            <a:spLocks noChangeArrowheads="1"/>
          </p:cNvSpPr>
          <p:nvPr/>
        </p:nvSpPr>
        <p:spPr bwMode="auto">
          <a:xfrm>
            <a:off x="-25400" y="4478338"/>
            <a:ext cx="9163050" cy="471487"/>
          </a:xfrm>
          <a:prstGeom prst="rect">
            <a:avLst/>
          </a:prstGeom>
          <a:solidFill>
            <a:srgbClr val="8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2074" name="Rectangle 45"/>
          <p:cNvSpPr>
            <a:spLocks noChangeArrowheads="1"/>
          </p:cNvSpPr>
          <p:nvPr/>
        </p:nvSpPr>
        <p:spPr bwMode="auto">
          <a:xfrm>
            <a:off x="-19050" y="4105275"/>
            <a:ext cx="9156700" cy="3968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-25400" y="4102100"/>
            <a:ext cx="9144000" cy="4000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Calling Jesus Can I praise Your Name</a:t>
            </a: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-25400" y="44783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Jesus  -  Jesus 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 Jesus      Calling Jesus Can I praise Your Name!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-12700" y="4149725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-22225" y="4549775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2079" name="Rectangle 50"/>
          <p:cNvSpPr>
            <a:spLocks noChangeArrowheads="1"/>
          </p:cNvSpPr>
          <p:nvPr/>
        </p:nvSpPr>
        <p:spPr bwMode="auto">
          <a:xfrm>
            <a:off x="-25400" y="5472113"/>
            <a:ext cx="9163050" cy="471487"/>
          </a:xfrm>
          <a:prstGeom prst="rect">
            <a:avLst/>
          </a:prstGeom>
          <a:solidFill>
            <a:srgbClr val="8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2080" name="Rectangle 51"/>
          <p:cNvSpPr>
            <a:spLocks noChangeArrowheads="1"/>
          </p:cNvSpPr>
          <p:nvPr/>
        </p:nvSpPr>
        <p:spPr bwMode="auto">
          <a:xfrm>
            <a:off x="-19050" y="5099050"/>
            <a:ext cx="9156700" cy="3968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-25400" y="5095875"/>
            <a:ext cx="9144000" cy="4000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Holy Spirit  come and send Your Fire…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25400" y="54721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Fire  -   Fire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Fire                Holy Spirit  come and send Your Fire!</a:t>
            </a: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-6350" y="5130800"/>
            <a:ext cx="39846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V3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-22225" y="5543550"/>
            <a:ext cx="398463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C3</a:t>
            </a:r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2085" name="Rectangle 4"/>
          <p:cNvSpPr>
            <a:spLocks noChangeArrowheads="1"/>
          </p:cNvSpPr>
          <p:nvPr/>
        </p:nvSpPr>
        <p:spPr bwMode="auto">
          <a:xfrm>
            <a:off x="9525" y="0"/>
            <a:ext cx="9134475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5" y="152224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talk with You?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2002" y="2586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talk with You?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1279" y="380548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talk with You?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429" y="222326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429" y="344165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01" y="117532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34393" y="22860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1" y="350455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06547" y="346824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9525" y="152224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Jesus….       Jesus.…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2002" y="2586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Jesus….       Jesus….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1279" y="380548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talk with You?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429" y="222326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429" y="344165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01" y="117532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56454" y="22860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1" y="350455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06547" y="346824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9525" y="152224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walk with You?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12002" y="2586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walk with You?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1279" y="380548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walk with You?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429" y="222326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429" y="344165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01" y="117532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34393" y="22860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1" y="350455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06547" y="346824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86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9525" y="152224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Jesus….    Jesus.…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2002" y="2586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Jesus….       Jesus….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1279" y="380548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walk with You?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429" y="222326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429" y="344165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01" y="117532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14600" y="22860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1" y="350455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06547" y="346824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0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9525" y="152224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praise Your Name?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12002" y="2586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praise Your Name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1279" y="380548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praise Your Name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429" y="222326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429" y="344165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01" y="117532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18101" y="229410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1" y="350455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53200" y="348769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86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9525" y="152224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praise Your Name, We praise Your Name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1279" y="380548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Calling Jesus, can I praise Your Name?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379" y="220960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429" y="344165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01" y="117532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96200" y="223878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1" y="350455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29400" y="344165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7343" y="263889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praise Your Name, We praise Your Name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27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5" y="152224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Holy Spirit,  come and send Your Fire!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2002" y="2586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Spirit,  come and send Your Fire!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1279" y="380548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Spirit,  come and send Your Fire!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429" y="222326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429" y="344165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01" y="117532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58000" y="227303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1" y="350455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58000" y="346824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65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>
                <a:solidFill>
                  <a:srgbClr val="000000"/>
                </a:solidFill>
              </a:rPr>
              <a:t>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9525" y="152224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Fire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Fire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.…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2002" y="258619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Fire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Fire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429" y="222326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429" y="344165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01" y="117532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14600" y="22860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1" y="350455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58000" y="349839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21279" y="3805489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Holy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Spirit,  come and send Your Fire!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421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419</Words>
  <Application>Microsoft Office PowerPoint</Application>
  <PresentationFormat>On-screen Show (4:3)</PresentationFormat>
  <Paragraphs>122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31</cp:revision>
  <dcterms:created xsi:type="dcterms:W3CDTF">2011-03-14T11:27:39Z</dcterms:created>
  <dcterms:modified xsi:type="dcterms:W3CDTF">2012-05-14T14:20:37Z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