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0" r:id="rId2"/>
    <p:sldId id="401" r:id="rId3"/>
    <p:sldId id="402" r:id="rId4"/>
    <p:sldId id="40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A000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26CD93-8C7A-4062-B67E-36635FB77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25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0249E-55F4-47B6-8044-A2A916B37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6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9D30A-551D-43AB-9F61-7045CEA83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3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3703F-9DB2-4D41-A459-4EE3C2A4F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C69B-2069-416F-A661-584C95681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3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6D39A-4772-4BC3-A27C-37BCB4691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4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1E23-550F-4916-9200-6AAB495EB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736A8-4283-4872-ADCF-7D29C5A2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2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3C86-99A8-4BE1-8234-39A02F686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1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04C3-D56E-4A7D-8E56-96F693582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7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3117-0B58-4A80-BD15-EECA00BAC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BC380-D74A-4E77-A8B9-3FD2C6528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4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0D4C755-0B94-43F0-9748-E221F302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175" y="361832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3175" y="2322922"/>
            <a:ext cx="9144000" cy="7842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3175" y="783048"/>
            <a:ext cx="9156700" cy="1547812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8151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 Can I walk with You     Calling Jesus Can I walk with You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175" y="193081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 Can I walk with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9525" y="271503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 -  Jesus        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     Calling Jesus Can I walk with You!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80527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36988" y="805273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961188" y="78304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8100" y="158156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343025" y="158156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027363" y="157362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4925" y="2388010"/>
            <a:ext cx="5826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808288" y="238007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692525" y="2388010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4911725" y="2380073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257925" y="2370548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7921625" y="236896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2068" name="Rectangle 24"/>
          <p:cNvSpPr>
            <a:spLocks noChangeArrowheads="1"/>
          </p:cNvSpPr>
          <p:nvPr/>
        </p:nvSpPr>
        <p:spPr bwMode="auto">
          <a:xfrm>
            <a:off x="3175" y="324526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3175" y="324208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Calling Jesus Can I talk with You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-3175" y="361832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Jesus  -  Jesus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     Calling Jesus Can I talk with You!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5875" y="327701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0" y="368976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2073" name="Rectangle 44"/>
          <p:cNvSpPr>
            <a:spLocks noChangeArrowheads="1"/>
          </p:cNvSpPr>
          <p:nvPr/>
        </p:nvSpPr>
        <p:spPr bwMode="auto">
          <a:xfrm>
            <a:off x="-3175" y="4586698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Rectangle 45"/>
          <p:cNvSpPr>
            <a:spLocks noChangeArrowheads="1"/>
          </p:cNvSpPr>
          <p:nvPr/>
        </p:nvSpPr>
        <p:spPr bwMode="auto">
          <a:xfrm>
            <a:off x="3175" y="4213635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3175" y="4210460"/>
            <a:ext cx="9144000" cy="4000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Calling Jesus Can I praise Your Name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-3175" y="45866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Jesus  -  Jesus 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Calling Jesus Can I praise Your Name!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9525" y="425808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0" y="465813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2079" name="Rectangle 50"/>
          <p:cNvSpPr>
            <a:spLocks noChangeArrowheads="1"/>
          </p:cNvSpPr>
          <p:nvPr/>
        </p:nvSpPr>
        <p:spPr bwMode="auto">
          <a:xfrm>
            <a:off x="-3175" y="558047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Rectangle 51"/>
          <p:cNvSpPr>
            <a:spLocks noChangeArrowheads="1"/>
          </p:cNvSpPr>
          <p:nvPr/>
        </p:nvSpPr>
        <p:spPr bwMode="auto">
          <a:xfrm>
            <a:off x="3175" y="520741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3175" y="520423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Holy Spirit  come and send Your Fire…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3175" y="558047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Fire  -   Fire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Fire                Holy Spirit  come and send Your Fire!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15875" y="523916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0" y="565191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2085" name="Rectangle 4"/>
          <p:cNvSpPr>
            <a:spLocks noChangeArrowheads="1"/>
          </p:cNvSpPr>
          <p:nvPr/>
        </p:nvSpPr>
        <p:spPr bwMode="auto">
          <a:xfrm>
            <a:off x="9525" y="0"/>
            <a:ext cx="9134475" cy="78304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0" y="13607"/>
            <a:ext cx="3603626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Calling Jesus      </a:t>
            </a: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0" y="13607"/>
            <a:ext cx="3603626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Calling Jesus      </a:t>
            </a: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8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0" y="13607"/>
            <a:ext cx="3603626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Calling Jesus      </a:t>
            </a: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79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0" y="13607"/>
            <a:ext cx="3603626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Calling Jesus      </a:t>
            </a: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79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13052</TotalTime>
  <Words>131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2013-01-04T13:27:16Z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