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7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E550087-92F3-4F44-B039-68B97E871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BA8E2-C876-431F-989F-D63536383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0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99B8-3395-47F0-B8B3-D69E76870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1B2A-6096-4538-A542-0E8493A4A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3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D4F-79AA-4E3F-A58B-FF554502E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6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88E54-5F9A-480E-A81C-DB1F8DAB51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DED83-B4A2-4B8C-9D4F-474E804E6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7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AE0D8-290C-4AD9-BD47-9B6F0600A5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3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7C962-BD89-4642-A88A-BBB08846FD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D90A0-F99F-40D3-8DE0-0689CEECE8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4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D7585-7FA7-4323-BB32-007AF1B63B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1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2948-25DA-499A-9FDA-5901C208B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371E120A-861D-4FD1-B67E-D4EB08E4BF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stranger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9525" y="1352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came, ‘til You came...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114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was a foreigner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9525" y="278889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 You came to me...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come boldly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9525" y="1276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But Now! I enter 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9525" y="195456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and now, I call You Father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9525" y="25527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Father, I draw near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8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86940</TotalTime>
  <Words>50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2012-12-31T16:03:41Z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