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7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648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E550087-92F3-4F44-B039-68B97E871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7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1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24282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foreigner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9525" y="30378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 to 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come boldly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enter 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24282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and now, I call You Father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9525" y="30378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Father, I draw near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8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86939</TotalTime>
  <Words>50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2011-10-03T13:43:57Z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