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1218" r:id="rId3"/>
    <p:sldId id="1219" r:id="rId4"/>
    <p:sldId id="1220" r:id="rId5"/>
    <p:sldId id="1215" r:id="rId6"/>
    <p:sldId id="1223" r:id="rId7"/>
    <p:sldId id="1222" r:id="rId8"/>
    <p:sldId id="1221" r:id="rId9"/>
    <p:sldId id="1226" r:id="rId10"/>
    <p:sldId id="1225" r:id="rId11"/>
    <p:sldId id="1235" r:id="rId12"/>
    <p:sldId id="1228" r:id="rId13"/>
    <p:sldId id="1236" r:id="rId14"/>
    <p:sldId id="1230" r:id="rId15"/>
    <p:sldId id="1237" r:id="rId16"/>
    <p:sldId id="1238" r:id="rId17"/>
    <p:sldId id="1231" r:id="rId18"/>
    <p:sldId id="1234" r:id="rId19"/>
    <p:sldId id="1224" r:id="rId20"/>
    <p:sldId id="1217" r:id="rId21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E550087-92F3-4F44-B039-68B97E871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34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8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86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85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65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13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49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29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9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6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59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22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6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7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1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22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8097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come boldly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905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enter in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9050" y="1885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enter in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Oh and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8097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call you Father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Oh and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1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8097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call you Father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 I draw near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2095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575" y="20383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9525" y="29527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Father . . .</a:t>
            </a:r>
            <a:endParaRPr 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276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182121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foreigner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419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 to me...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come boldly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200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enter 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182121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and now, I call You Father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9525" y="2419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Father, I draw near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8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</p:spTree>
    <p:extLst>
      <p:ext uri="{BB962C8B-B14F-4D97-AF65-F5344CB8AC3E}">
        <p14:creationId xmlns:p14="http://schemas.microsoft.com/office/powerpoint/2010/main" val="37164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8204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6016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</a:t>
            </a:r>
            <a:r>
              <a:rPr lang="en-US" sz="5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til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You came,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9525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6016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</a:t>
            </a:r>
            <a:r>
              <a:rPr lang="en-US" sz="5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til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You came to me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8204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foreigner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8204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foreigner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came to me…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575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8097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come boldly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86975</TotalTime>
  <Words>178</Words>
  <Application>Microsoft Office PowerPoint</Application>
  <PresentationFormat>On-screen Show (16:9)</PresentationFormat>
  <Paragraphs>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2012-12-31T16:07:52Z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