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1218" r:id="rId3"/>
    <p:sldId id="1219" r:id="rId4"/>
    <p:sldId id="1220" r:id="rId5"/>
    <p:sldId id="1215" r:id="rId6"/>
    <p:sldId id="1223" r:id="rId7"/>
    <p:sldId id="1222" r:id="rId8"/>
    <p:sldId id="1221" r:id="rId9"/>
    <p:sldId id="1226" r:id="rId10"/>
    <p:sldId id="1225" r:id="rId11"/>
    <p:sldId id="1235" r:id="rId12"/>
    <p:sldId id="1228" r:id="rId13"/>
    <p:sldId id="1236" r:id="rId14"/>
    <p:sldId id="1230" r:id="rId15"/>
    <p:sldId id="1237" r:id="rId16"/>
    <p:sldId id="1238" r:id="rId17"/>
    <p:sldId id="1231" r:id="rId18"/>
    <p:sldId id="1234" r:id="rId19"/>
    <p:sldId id="1224" r:id="rId20"/>
    <p:sldId id="1217" r:id="rId21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E550087-92F3-4F44-B039-68B97E871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BA8E2-C876-431F-989F-D63536383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0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99B8-3395-47F0-B8B3-D69E76870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1B2A-6096-4538-A542-0E8493A4A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34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BA8E2-C876-431F-989F-D635363835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8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D4F-79AA-4E3F-A58B-FF554502EC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86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88E54-5F9A-480E-A81C-DB1F8DAB51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85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DED83-B4A2-4B8C-9D4F-474E804E6E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65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AE0D8-290C-4AD9-BD47-9B6F0600A5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13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7C962-BD89-4642-A88A-BBB08846FD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49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D90A0-F99F-40D3-8DE0-0689CEECE8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29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D7585-7FA7-4323-BB32-007AF1B63B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9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D4F-79AA-4E3F-A58B-FF554502E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6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2948-25DA-499A-9FDA-5901C208B8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59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A99B8-3395-47F0-B8B3-D69E768707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22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1B2A-6096-4538-A542-0E8493A4A4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6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88E54-5F9A-480E-A81C-DB1F8DAB5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DED83-B4A2-4B8C-9D4F-474E804E6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7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AE0D8-290C-4AD9-BD47-9B6F0600A5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3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7C962-BD89-4642-A88A-BBB08846FD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D90A0-F99F-40D3-8DE0-0689CEECE8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D7585-7FA7-4323-BB32-007AF1B63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1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2948-25DA-499A-9FDA-5901C208B8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371E120A-861D-4FD1-B67E-D4EB08E4BF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371E120A-861D-4FD1-B67E-D4EB08E4BF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2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8097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come boldly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0858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19050" y="18859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enter in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19050" y="18859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enter in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0858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Oh and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8097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call you Father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0858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Oh and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1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8097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I call you Father . . .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0858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Father I draw near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2095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Father . . .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Father . . .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5" y="20383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Father . . .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9525" y="295275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Father . . .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stranger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276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came, ‘til You came...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9525" y="182121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foreigner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419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 to me...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I come boldly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2001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I enter 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9525" y="182121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and now, I call You Father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9525" y="2419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Father, I draw near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stranger</a:t>
            </a:r>
          </a:p>
        </p:txBody>
      </p:sp>
    </p:spTree>
    <p:extLst>
      <p:ext uri="{BB962C8B-B14F-4D97-AF65-F5344CB8AC3E}">
        <p14:creationId xmlns:p14="http://schemas.microsoft.com/office/powerpoint/2010/main" val="37164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8204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stranger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9525" y="1657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came, ‘til You came...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6016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</a:t>
            </a:r>
            <a:r>
              <a:rPr lang="en-US" sz="5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til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You came,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9525" y="1657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came...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6016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</a:t>
            </a:r>
            <a:r>
              <a:rPr lang="en-US" sz="5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til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You came to me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8204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foreigner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8204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was a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foreigner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57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 You </a:t>
            </a: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came to me…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0858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28575" y="10858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But Now!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8097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come boldly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86975</TotalTime>
  <Words>178</Words>
  <Application>Microsoft Office PowerPoint</Application>
  <PresentationFormat>On-screen Show (16:9)</PresentationFormat>
  <Paragraphs>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2012-12-31T16:07:52Z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