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sldIdLst>
    <p:sldId id="1218" r:id="rId3"/>
    <p:sldId id="1219" r:id="rId4"/>
    <p:sldId id="1220" r:id="rId5"/>
    <p:sldId id="1215" r:id="rId6"/>
    <p:sldId id="1223" r:id="rId7"/>
    <p:sldId id="1222" r:id="rId8"/>
    <p:sldId id="1221" r:id="rId9"/>
    <p:sldId id="1226" r:id="rId10"/>
    <p:sldId id="1225" r:id="rId11"/>
    <p:sldId id="1227" r:id="rId12"/>
    <p:sldId id="1228" r:id="rId13"/>
    <p:sldId id="1229" r:id="rId14"/>
    <p:sldId id="1230" r:id="rId15"/>
    <p:sldId id="1232" r:id="rId16"/>
    <p:sldId id="1233" r:id="rId17"/>
    <p:sldId id="1231" r:id="rId18"/>
    <p:sldId id="1234" r:id="rId19"/>
    <p:sldId id="1224" r:id="rId20"/>
    <p:sldId id="1217" r:id="rId21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062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FE550087-92F3-4F44-B039-68B97E871C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831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6BA8E2-C876-431F-989F-D635363835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08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A99B8-3395-47F0-B8B3-D69E768707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3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61B2A-6096-4538-A542-0E8493A4A4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34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6BA8E2-C876-431F-989F-D6353638351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578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D8D4F-79AA-4E3F-A58B-FF554502EC8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586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88E54-5F9A-480E-A81C-DB1F8DAB51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385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DED83-B4A2-4B8C-9D4F-474E804E6EB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2650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CAE0D8-290C-4AD9-BD47-9B6F0600A5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2139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7C962-BD89-4642-A88A-BBB08846FD6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349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D90A0-F99F-40D3-8DE0-0689CEECE80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5299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4D7585-7FA7-4323-BB32-007AF1B63B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19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D8D4F-79AA-4E3F-A58B-FF554502EC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666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32948-25DA-499A-9FDA-5901C208B8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6592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A99B8-3395-47F0-B8B3-D69E7687076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2220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61B2A-6096-4538-A542-0E8493A4A43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969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88E54-5F9A-480E-A81C-DB1F8DAB51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416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DED83-B4A2-4B8C-9D4F-474E804E6E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074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CAE0D8-290C-4AD9-BD47-9B6F0600A5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38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7C962-BD89-4642-A88A-BBB08846FD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27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D90A0-F99F-40D3-8DE0-0689CEECE8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4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4D7585-7FA7-4323-BB32-007AF1B63B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512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32948-25DA-499A-9FDA-5901C208B8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99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371E120A-861D-4FD1-B67E-D4EB08E4BF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371E120A-861D-4FD1-B67E-D4EB08E4BF9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8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322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28575" y="1447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come boldly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22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28575" y="1447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Now! 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19050" y="21336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I enter in . . .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1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28575" y="1447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enter in . . .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23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28575" y="1447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Oh and now! 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19050" y="21336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I call you Father . . .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0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28575" y="1447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Oh and now! 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63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19050" y="21336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I call you Father . . .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99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28575" y="1447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Father I draw near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23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4572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Father . . .</a:t>
            </a:r>
            <a:endParaRPr lang="en-US" sz="8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Father . . .</a:t>
            </a:r>
            <a:endParaRPr lang="en-US" sz="8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8575" y="251585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Father . . .</a:t>
            </a:r>
            <a:endParaRPr lang="en-US" sz="8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35052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Father . . .</a:t>
            </a:r>
            <a:endParaRPr lang="en-US" sz="8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5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8382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was a stranger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9525" y="1524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‘til You came, ‘til You came...</a:t>
            </a:r>
            <a:endParaRPr lang="en-US" sz="5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9525" y="242828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was a foreigner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9525" y="303788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‘til You came to me...</a:t>
            </a:r>
            <a:endParaRPr lang="en-US" sz="5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43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8382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Now! I come boldly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9525" y="1524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Now! I enter in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9525" y="242828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Oh and now, I call You Father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9525" y="303788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Father, I draw near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58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was a stranger</a:t>
            </a:r>
          </a:p>
        </p:txBody>
      </p:sp>
    </p:spTree>
    <p:extLst>
      <p:ext uri="{BB962C8B-B14F-4D97-AF65-F5344CB8AC3E}">
        <p14:creationId xmlns:p14="http://schemas.microsoft.com/office/powerpoint/2010/main" val="371648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30939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was a stranger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9525" y="199519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‘til You came, ‘til You came...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8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8022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</a:t>
            </a:r>
            <a:r>
              <a:rPr lang="en-US" sz="54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til</a:t>
            </a:r>
            <a:r>
              <a:rPr lang="en-US" sz="5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You came,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9525" y="2057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‘til You came...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8022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</a:t>
            </a:r>
            <a:r>
              <a:rPr lang="en-US" sz="54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til</a:t>
            </a:r>
            <a:r>
              <a:rPr lang="en-US" sz="5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You came to me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11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30939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was a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foreigner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12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30939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was a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foreigner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9525" y="199519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‘til You </a:t>
            </a:r>
            <a:r>
              <a:rPr lang="en-US" sz="5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came to me…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90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28575" y="1447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Now! 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41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28575" y="1447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Now! 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19050" y="21336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come boldly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6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86971</TotalTime>
  <Words>177</Words>
  <Application>Microsoft Office PowerPoint</Application>
  <PresentationFormat>On-screen Show (4:3)</PresentationFormat>
  <Paragraphs>33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Blank Presentation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533</cp:revision>
  <dcterms:created xsi:type="dcterms:W3CDTF">2000-04-04T23:34:29Z</dcterms:created>
  <dcterms:modified xsi:type="dcterms:W3CDTF">2012-12-31T16:04:08Z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