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0" r:id="rId2"/>
    <p:sldId id="401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7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2745742-08AF-4827-8EB4-E710819FD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40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BC898-A51C-4C4C-BE04-38DF57E1D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16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4A0CA-5154-4BDC-A596-3DB0073B1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8E13E-D502-470B-8910-F56D32C31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4E10C-14ED-43CB-B401-E0F9594BD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45C3C-D8C7-4F97-A7B2-B15DC10DD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1ED5D-BC42-4AD0-B6F4-0E1CDF8A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15658-547F-48AC-AD35-7E348499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4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77B4E-DA27-48DB-94B2-1D891CE4B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4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D811-90BD-4DAE-8755-868D03888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4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12326-F858-4CCF-A1F2-A278072151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8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21CEA-7133-4FC2-A5DE-868894683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1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0FCEF7F-FDF3-4E23-B359-C9AD3D0B7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2/" TargetMode="External"/><Relationship Id="rId3" Type="http://schemas.openxmlformats.org/officeDocument/2006/relationships/hyperlink" Target="http://dev.agodsendtech.com/mu_chords/quickimages/0/Db/10/" TargetMode="External"/><Relationship Id="rId7" Type="http://schemas.openxmlformats.org/officeDocument/2006/relationships/hyperlink" Target="http://dev.agodsendtech.com/mu_chords/quickimages/0/Ab/5/" TargetMode="External"/><Relationship Id="rId2" Type="http://schemas.openxmlformats.org/officeDocument/2006/relationships/hyperlink" Target="http://dev.agodsendtech.com/mu_chords/quickimages/0/Ab/1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b/5/" TargetMode="External"/><Relationship Id="rId5" Type="http://schemas.openxmlformats.org/officeDocument/2006/relationships/hyperlink" Target="http://dev.agodsendtech.com/mu_chords/quickimages/0/Bb/2/" TargetMode="External"/><Relationship Id="rId4" Type="http://schemas.openxmlformats.org/officeDocument/2006/relationships/hyperlink" Target="http://dev.agodsendtech.com/mu_chords/quickimages/0/Eb/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971800"/>
            <a:ext cx="9144000" cy="38862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0" y="0"/>
            <a:ext cx="9144000" cy="30480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  was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stran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--</a:t>
            </a:r>
            <a:r>
              <a:rPr lang="en-US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195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 came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You  came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...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6195" y="238584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 was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foreigner  </a:t>
            </a:r>
            <a:r>
              <a:rPr 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‘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til You came to me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4236873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  now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enter  in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33528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But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now, 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  come bold---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0" y="5334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Oh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and now, I call You Father  </a:t>
            </a:r>
            <a:r>
              <a:rPr lang="en-US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Father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6156325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I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draw near.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           </a:t>
            </a:r>
          </a:p>
        </p:txBody>
      </p:sp>
      <p:sp>
        <p:nvSpPr>
          <p:cNvPr id="3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853017" y="601775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640750" y="5045075"/>
            <a:ext cx="143645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7/</a:t>
            </a: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24634" y="762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39034" y="55538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387728" y="76200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07676" y="53948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6165" y="1093544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1283122" y="1075830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408749" y="109354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903200" y="1050022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44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030157" y="1032308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155784" y="105002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77034" y="210341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921185" y="2094764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031983" y="2094764"/>
            <a:ext cx="66027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024680" y="2081158"/>
            <a:ext cx="838200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</a:t>
            </a: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26776" y="2107075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51" name="Text Box 20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810533" y="2106717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2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442411" y="2117586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6828" y="3087523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446828" y="4036191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8534400" y="50450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6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479433" y="3098392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7" name="Text Box 20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807122" y="6017750"/>
            <a:ext cx="8123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bsus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58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810533" y="3098392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479433" y="3962400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5138767" y="5038230"/>
            <a:ext cx="98242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bmaj</a:t>
            </a:r>
            <a:r>
              <a:rPr lang="en-US" sz="16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</a:p>
        </p:txBody>
      </p:sp>
      <p:sp>
        <p:nvSpPr>
          <p:cNvPr id="61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45801" y="6035675"/>
            <a:ext cx="48496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17363" y="5028905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But Now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120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13057</TotalTime>
  <Words>94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441</cp:revision>
  <dcterms:created xsi:type="dcterms:W3CDTF">2000-04-06T22:37:36Z</dcterms:created>
  <dcterms:modified xsi:type="dcterms:W3CDTF">2012-12-31T16:02:15Z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