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00" r:id="rId2"/>
    <p:sldId id="401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72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2745742-08AF-4827-8EB4-E710819FD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6402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BC898-A51C-4C4C-BE04-38DF57E1D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1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4A0CA-5154-4BDC-A596-3DB0073B11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792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8E13E-D502-470B-8910-F56D32C31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0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4E10C-14ED-43CB-B401-E0F9594BD6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7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45C3C-D8C7-4F97-A7B2-B15DC10DDE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1ED5D-BC42-4AD0-B6F4-0E1CDF8AA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15658-547F-48AC-AD35-7E3484996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48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77B4E-DA27-48DB-94B2-1D891CE4B7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454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5D811-90BD-4DAE-8755-868D03888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841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12326-F858-4CCF-A1F2-A27807215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189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21CEA-7133-4FC2-A5DE-868894683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17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0FCEF7F-FDF3-4E23-B359-C9AD3D0B70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F/2/" TargetMode="External"/><Relationship Id="rId3" Type="http://schemas.openxmlformats.org/officeDocument/2006/relationships/hyperlink" Target="http://dev.agodsendtech.com/mu_chords/quickimages/0/Db/10/" TargetMode="External"/><Relationship Id="rId7" Type="http://schemas.openxmlformats.org/officeDocument/2006/relationships/hyperlink" Target="http://dev.agodsendtech.com/mu_chords/quickimages/0/Ab/5/" TargetMode="External"/><Relationship Id="rId2" Type="http://schemas.openxmlformats.org/officeDocument/2006/relationships/hyperlink" Target="http://dev.agodsendtech.com/mu_chords/quickimages/0/Ab/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b/5/" TargetMode="External"/><Relationship Id="rId5" Type="http://schemas.openxmlformats.org/officeDocument/2006/relationships/hyperlink" Target="http://dev.agodsendtech.com/mu_chords/quickimages/0/Bb/2/" TargetMode="External"/><Relationship Id="rId4" Type="http://schemas.openxmlformats.org/officeDocument/2006/relationships/hyperlink" Target="http://dev.agodsendtech.com/mu_chords/quickimages/0/Eb/1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2971800"/>
            <a:ext cx="9144000" cy="38862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0" y="0"/>
            <a:ext cx="9144000" cy="30480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I    was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stran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ger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13716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‘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til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 came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‘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til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  came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...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6195" y="2385848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I  was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foreigner  </a:t>
            </a: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‘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til You came to me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4236873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But   now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  enter  in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0" y="33528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But  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now, 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  come bold---</a:t>
            </a:r>
            <a:r>
              <a:rPr lang="en-US" sz="4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ly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0" y="53340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Oh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and now, I call You Father  </a:t>
            </a:r>
            <a:r>
              <a:rPr lang="en-US" sz="4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Father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0" y="6156325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I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draw near.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       </a:t>
            </a:r>
          </a:p>
        </p:txBody>
      </p:sp>
      <p:sp>
        <p:nvSpPr>
          <p:cNvPr id="30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853017" y="601775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640750" y="5045075"/>
            <a:ext cx="143645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4634" y="7620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39034" y="55538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387728" y="76200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607676" y="53948"/>
            <a:ext cx="8382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6165" y="1093544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41" name="Text Box 20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283122" y="1075830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08749" y="109354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903200" y="1050022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44" name="Text Box 20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30157" y="1032308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155784" y="1050022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7034" y="210341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21185" y="2094764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031983" y="2094764"/>
            <a:ext cx="6602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024680" y="2081158"/>
            <a:ext cx="8382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26776" y="2107075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51" name="Text Box 20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810533" y="2106717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2" name="Text Box 20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442411" y="2117586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bsus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446828" y="3087523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446828" y="4036191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534400" y="5045075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20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479433" y="3098392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bsus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7" name="Text Box 20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07122" y="6017750"/>
            <a:ext cx="8123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bsus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5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810533" y="3098392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479433" y="3962400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38767" y="5038230"/>
            <a:ext cx="98242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</a:p>
        </p:txBody>
      </p:sp>
      <p:sp>
        <p:nvSpPr>
          <p:cNvPr id="6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45801" y="6035675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917363" y="5028905"/>
            <a:ext cx="5112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But Now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120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13057</TotalTime>
  <Words>94</Words>
  <Application>Microsoft Office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441</cp:revision>
  <dcterms:created xsi:type="dcterms:W3CDTF">2000-04-06T22:37:36Z</dcterms:created>
  <dcterms:modified xsi:type="dcterms:W3CDTF">2012-12-31T16:02:15Z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