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3" r:id="rId2"/>
    <p:sldId id="404" r:id="rId3"/>
    <p:sldId id="40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2187"/>
    <a:srgbClr val="0066CC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EB5937-E29D-4288-A223-3EA3AAA7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770C9-CC17-46A0-B19A-DB8BC47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3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38593-3991-44BA-BBDC-79FFD63D7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7BEE-555D-478C-A424-8CB81EE33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FB78-7088-4198-82D7-0FA05670F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F0083-1EDE-486B-B7BA-E772E2E19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14017-D7D2-48F9-9CD6-9F5688F26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5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12DEC-2CC5-4441-8A46-B0293A2D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1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D2AE-0CC7-427B-86B0-A0740506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9A62-3E6E-4A8F-9E9C-B328B38B0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71E98-5290-40BA-BD44-99C34051E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2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5872-CCC5-433D-A12C-B32201F1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5BB70F-F378-4CE3-ADE7-A1999C6AA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Eb/1/" TargetMode="External"/><Relationship Id="rId2" Type="http://schemas.openxmlformats.org/officeDocument/2006/relationships/hyperlink" Target="http://dev.agodsendtech.com/mu_chords/quickimages/0/C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Eb/1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Eb/1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23813" y="3371850"/>
            <a:ext cx="9167813" cy="1668463"/>
          </a:xfrm>
          <a:prstGeom prst="rect">
            <a:avLst/>
          </a:prstGeom>
          <a:solidFill>
            <a:srgbClr val="21218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23813" y="1600200"/>
            <a:ext cx="9167813" cy="1771650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-23813" y="4572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Breathe on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power breathe on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1430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power,     breathe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-31750" y="218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on   me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Rain  on   me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showers Rain      on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2700" y="2971800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showers, Rain        on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-34925" y="3937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Burn in     me,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9525" y="4640263"/>
            <a:ext cx="8763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Yesterday’s gone, today I’m in need, Holy Ghost Fire     burn        in         me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9400" y="118547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20684" y="118547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87772" y="118547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13050" y="118547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7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296" y="82679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05229" y="84131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7846" y="118547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61263" y="8413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7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95625" y="819449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87156" y="11854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68738" y="81144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18547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75642" y="85725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16665" y="841315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19733" y="824170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85100" y="81944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75559" y="12028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80306" y="1823858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8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65238" y="1828800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2326" y="1828800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57604" y="182880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9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41772" y="1828800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31710" y="1828800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3809" y="1828800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75665" y="183053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877" y="2607589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14810" y="262210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70844" y="26221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99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5206" y="2600240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78319" y="2592236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5223" y="2638041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26246" y="2622106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3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829314" y="2604961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794681" y="260024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57262" y="3567340"/>
            <a:ext cx="926964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7/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66947" y="3551605"/>
            <a:ext cx="59823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34035" y="3551605"/>
            <a:ext cx="5826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59313" y="3551605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35891" y="3551605"/>
            <a:ext cx="86797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33419" y="3551605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0072" y="3551605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21822" y="355334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4731" y="43370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338664" y="435156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94698" y="435156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6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29060" y="4329701"/>
            <a:ext cx="692150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G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02173" y="4321697"/>
            <a:ext cx="44737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65709" y="4358913"/>
            <a:ext cx="69451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9739" y="4351567"/>
            <a:ext cx="688838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542777" y="4334422"/>
            <a:ext cx="90101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C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/F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505263" y="4321697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846" y="118547"/>
            <a:ext cx="3639754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Breathe On Me</a:t>
            </a:r>
            <a:endParaRPr lang="en-US" sz="4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7846" y="118547"/>
            <a:ext cx="3639754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40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Breathe On Me</a:t>
            </a:r>
            <a:endParaRPr lang="en-US" sz="40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13061</TotalTime>
  <Words>143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443</cp:revision>
  <dcterms:created xsi:type="dcterms:W3CDTF">2000-04-06T22:37:36Z</dcterms:created>
  <dcterms:modified xsi:type="dcterms:W3CDTF">2012-12-31T15:24:06Z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