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6" r:id="rId3"/>
    <p:sldId id="1217" r:id="rId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410" y="-10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A196B09-357A-43CD-916D-705FAB6B7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70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F4533-A7F8-4D35-B4F0-15F7F8315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7AD2D-7019-4BFD-9009-375C1FA76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3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7FD52-8AAE-4B98-95AA-983B77763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EF21-D12E-4A41-8E3B-DD536FA38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6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C9D77-4555-422E-98CA-B1930DF88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104F7-908A-4EA1-97A2-5597D07235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21D78-A8DA-40AE-BCEA-F723A79052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1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2C643-B153-4106-87EB-B44D60D06E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1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CE54E-11F2-4285-BC3F-2C4360E7E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3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8587A-58C5-41EF-9655-6DE07CC6AE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4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4ACDC-0D86-48E1-AFD7-608C5846B4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3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CB4E63E-E604-409E-9DB9-EB01E936FF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4176" y="10477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Spirit rain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493" y="156883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fall down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26581" y="230758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Heaven’s river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flow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8860" y="3409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Your glory comes down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860" y="54952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children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-19493" y="2876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world will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4177" y="1123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presence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17721" y="164416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are thirsty for the rain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3544" y="23431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31898" y="32842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Your people once again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4177" y="6247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people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1898" y="284596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Refreshing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wind of glory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4810" y="10287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 of Heaven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24810" y="153569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people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-14177" y="201241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come down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61</Words>
  <Application>Microsoft Office PowerPoint</Application>
  <PresentationFormat>On-screen Show (16:9)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2012-12-31T14:48:21Z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