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215" r:id="rId2"/>
    <p:sldId id="1216" r:id="rId3"/>
    <p:sldId id="1217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90" d="100"/>
          <a:sy n="90" d="100"/>
        </p:scale>
        <p:origin x="-1410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FA196B09-357A-43CD-916D-705FAB6B7D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70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F4533-A7F8-4D35-B4F0-15F7F8315B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6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7AD2D-7019-4BFD-9009-375C1FA764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3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7FD52-8AAE-4B98-95AA-983B777635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3EF21-D12E-4A41-8E3B-DD536FA387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6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C9D77-4555-422E-98CA-B1930DF882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5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104F7-908A-4EA1-97A2-5597D07235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21D78-A8DA-40AE-BCEA-F723A7905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1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2C643-B153-4106-87EB-B44D60D06E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1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CE54E-11F2-4285-BC3F-2C4360E7E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3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8587A-58C5-41EF-9655-6DE07CC6AE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4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4ACDC-0D86-48E1-AFD7-608C5846B4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3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2CB4E63E-E604-409E-9DB9-EB01E936FF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5949" y="127000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Spirit rain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7089" y="189697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Your glory fall down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7089" y="260485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Heaven’s river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flow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7089" y="370449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Your glory comes down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8860" y="73269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Your children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pray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949" y="317109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world will know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14177" y="135048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presence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-17721" y="182355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are thirsty for the rain</a:t>
            </a: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28353" y="250935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Breathe on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us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-17721" y="343510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Touch Your people once again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4177" y="83295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Your people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hunger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-31898" y="294174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Refreshing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wind of glory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4810" y="13716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Breath of Heaven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-24810" y="204758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Fill Your people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-14177" y="268322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Your glory come down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9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86943</TotalTime>
  <Words>61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531</cp:revision>
  <dcterms:created xsi:type="dcterms:W3CDTF">2000-04-04T23:34:29Z</dcterms:created>
  <dcterms:modified xsi:type="dcterms:W3CDTF">2012-12-31T14:48:45Z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