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1215" r:id="rId2"/>
    <p:sldId id="1216" r:id="rId3"/>
    <p:sldId id="1217" r:id="rId4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90" d="100"/>
          <a:sy n="90" d="100"/>
        </p:scale>
        <p:origin x="-1410" y="-5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FA196B09-357A-43CD-916D-705FAB6B7D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8708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1F4533-A7F8-4D35-B4F0-15F7F8315B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666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7AD2D-7019-4BFD-9009-375C1FA764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930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57FD52-8AAE-4B98-95AA-983B7776353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766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63EF21-D12E-4A41-8E3B-DD536FA387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660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C9D77-4555-422E-98CA-B1930DF882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757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A104F7-908A-4EA1-97A2-5597D07235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06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721D78-A8DA-40AE-BCEA-F723A79052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015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E2C643-B153-4106-87EB-B44D60D06E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616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CE54E-11F2-4285-BC3F-2C4360E7EC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31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48587A-58C5-41EF-9655-6DE07CC6AE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40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D4ACDC-0D86-48E1-AFD7-608C5846B4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839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2CB4E63E-E604-409E-9DB9-EB01E936FF5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5949" y="1270004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Spirit rain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7089" y="189697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Your glory fall down</a:t>
            </a: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7089" y="2604856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Heaven’s river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flow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1" name="Text Box 5"/>
          <p:cNvSpPr txBox="1">
            <a:spLocks noChangeArrowheads="1"/>
          </p:cNvSpPr>
          <p:nvPr/>
        </p:nvSpPr>
        <p:spPr bwMode="auto">
          <a:xfrm>
            <a:off x="7089" y="3704495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 Your glory comes down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8860" y="732695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 Your children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pray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5949" y="3171095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So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 world will know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14177" y="1350481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your presence</a:t>
            </a:r>
          </a:p>
        </p:txBody>
      </p:sp>
      <p:sp>
        <p:nvSpPr>
          <p:cNvPr id="1935363" name="Text Box 3"/>
          <p:cNvSpPr txBox="1">
            <a:spLocks noChangeArrowheads="1"/>
          </p:cNvSpPr>
          <p:nvPr/>
        </p:nvSpPr>
        <p:spPr bwMode="auto">
          <a:xfrm>
            <a:off x="-17721" y="1823557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 are thirsty for the rain</a:t>
            </a:r>
          </a:p>
        </p:txBody>
      </p:sp>
      <p:sp>
        <p:nvSpPr>
          <p:cNvPr id="1935364" name="Text Box 4"/>
          <p:cNvSpPr txBox="1">
            <a:spLocks noChangeArrowheads="1"/>
          </p:cNvSpPr>
          <p:nvPr/>
        </p:nvSpPr>
        <p:spPr bwMode="auto">
          <a:xfrm>
            <a:off x="28353" y="2509357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Breathe on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us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-17721" y="3435109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Touch Your people once again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14177" y="832957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 Your people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hunger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-31898" y="2941747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Refreshing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wind of glory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24810" y="137160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Breath of Heaven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5363" name="Text Box 3"/>
          <p:cNvSpPr txBox="1">
            <a:spLocks noChangeArrowheads="1"/>
          </p:cNvSpPr>
          <p:nvPr/>
        </p:nvSpPr>
        <p:spPr bwMode="auto">
          <a:xfrm>
            <a:off x="-24810" y="2047588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Fill Your people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5364" name="Text Box 4"/>
          <p:cNvSpPr txBox="1">
            <a:spLocks noChangeArrowheads="1"/>
          </p:cNvSpPr>
          <p:nvPr/>
        </p:nvSpPr>
        <p:spPr bwMode="auto">
          <a:xfrm>
            <a:off x="-14177" y="2683221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Your glory come down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90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86943</TotalTime>
  <Words>61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Blank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531</cp:revision>
  <dcterms:created xsi:type="dcterms:W3CDTF">2000-04-04T23:34:29Z</dcterms:created>
  <dcterms:modified xsi:type="dcterms:W3CDTF">2012-12-31T14:48:45Z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