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1218" r:id="rId2"/>
    <p:sldId id="1219" r:id="rId3"/>
    <p:sldId id="1220" r:id="rId4"/>
    <p:sldId id="1221" r:id="rId5"/>
    <p:sldId id="1222" r:id="rId6"/>
    <p:sldId id="1225" r:id="rId7"/>
    <p:sldId id="1223" r:id="rId8"/>
    <p:sldId id="1224" r:id="rId9"/>
    <p:sldId id="1226" r:id="rId10"/>
    <p:sldId id="1227" r:id="rId11"/>
    <p:sldId id="1228" r:id="rId12"/>
    <p:sldId id="1229" r:id="rId13"/>
    <p:sldId id="1252" r:id="rId14"/>
    <p:sldId id="1251" r:id="rId15"/>
    <p:sldId id="1253" r:id="rId16"/>
    <p:sldId id="1254" r:id="rId17"/>
    <p:sldId id="1256" r:id="rId18"/>
    <p:sldId id="1255" r:id="rId19"/>
    <p:sldId id="1234" r:id="rId20"/>
    <p:sldId id="1238" r:id="rId21"/>
    <p:sldId id="1240" r:id="rId22"/>
    <p:sldId id="1241" r:id="rId23"/>
    <p:sldId id="1242" r:id="rId24"/>
    <p:sldId id="1243" r:id="rId25"/>
    <p:sldId id="1244" r:id="rId26"/>
    <p:sldId id="1245" r:id="rId27"/>
    <p:sldId id="1246" r:id="rId28"/>
    <p:sldId id="1247" r:id="rId29"/>
    <p:sldId id="1248" r:id="rId30"/>
    <p:sldId id="1257" r:id="rId31"/>
    <p:sldId id="1258" r:id="rId32"/>
    <p:sldId id="1259" r:id="rId33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90" d="100"/>
          <a:sy n="90" d="100"/>
        </p:scale>
        <p:origin x="-1362" y="-101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FA196B09-357A-43CD-916D-705FAB6B7D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8708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1F4533-A7F8-4D35-B4F0-15F7F8315B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666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7AD2D-7019-4BFD-9009-375C1FA764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930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57FD52-8AAE-4B98-95AA-983B7776353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766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63EF21-D12E-4A41-8E3B-DD536FA387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660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C9D77-4555-422E-98CA-B1930DF882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757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A104F7-908A-4EA1-97A2-5597D072352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06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721D78-A8DA-40AE-BCEA-F723A79052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015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E2C643-B153-4106-87EB-B44D60D06E6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616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CE54E-11F2-4285-BC3F-2C4360E7EC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331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48587A-58C5-41EF-9655-6DE07CC6AE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40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D4ACDC-0D86-48E1-AFD7-608C5846B4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839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2CB4E63E-E604-409E-9DB9-EB01E936FF5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037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-33670" y="85725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Breath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40758" y="173355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0633" y="2395269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Heaven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19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-33670" y="85725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Fill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33670" y="1667696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Your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17721" y="257175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People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40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-33670" y="85725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Let Your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53163" y="180975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Glory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0633" y="269504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Come Down!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36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-33670" y="85725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Breath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4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-33670" y="85725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Breath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40758" y="173355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39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-33670" y="85725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Fill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61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-33670" y="85725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Fill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33670" y="1667696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Your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86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-33670" y="85725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Let </a:t>
            </a: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Your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607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-33670" y="85725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Let </a:t>
            </a: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Your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089" y="1699594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Glory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607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-33670" y="85725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Let </a:t>
            </a: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Your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089" y="1699594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Glory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089" y="257175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Come Down!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360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9715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Your children pray,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16573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Holy Spirit rain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05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131445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Breath</a:t>
            </a:r>
            <a:endParaRPr lang="en-US" sz="1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93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131445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</a:t>
            </a:r>
            <a:endParaRPr lang="en-US" sz="1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52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131445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Heaven</a:t>
            </a:r>
            <a:endParaRPr lang="en-US" sz="1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0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131445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Fill</a:t>
            </a:r>
            <a:endParaRPr lang="en-US" sz="1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17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131445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Your</a:t>
            </a:r>
            <a:endParaRPr lang="en-US" sz="1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5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131445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People</a:t>
            </a:r>
            <a:endParaRPr lang="en-US" sz="1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17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131445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Let</a:t>
            </a:r>
            <a:endParaRPr lang="en-US" sz="1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348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131445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Glory</a:t>
            </a:r>
            <a:endParaRPr lang="en-US" sz="1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348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131445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Come</a:t>
            </a:r>
            <a:endParaRPr lang="en-US" sz="1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34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131445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Down!</a:t>
            </a:r>
            <a:endParaRPr lang="en-US" sz="1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55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9715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Let Your glory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16573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come down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71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14176" y="104775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Holy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Spirit rain</a:t>
            </a: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-19493" y="1568834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Your glory fall down</a:t>
            </a: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-26581" y="2307585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Heaven’s river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flow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1" name="Text Box 5"/>
          <p:cNvSpPr txBox="1">
            <a:spLocks noChangeArrowheads="1"/>
          </p:cNvSpPr>
          <p:nvPr/>
        </p:nvSpPr>
        <p:spPr bwMode="auto">
          <a:xfrm>
            <a:off x="-8860" y="340995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That Your glory comes down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8860" y="549521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 Your children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pray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-19493" y="287655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So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 world will know</a:t>
            </a:r>
          </a:p>
        </p:txBody>
      </p:sp>
    </p:spTree>
    <p:extLst>
      <p:ext uri="{BB962C8B-B14F-4D97-AF65-F5344CB8AC3E}">
        <p14:creationId xmlns:p14="http://schemas.microsoft.com/office/powerpoint/2010/main" val="328547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14177" y="112395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your presence</a:t>
            </a:r>
          </a:p>
        </p:txBody>
      </p:sp>
      <p:sp>
        <p:nvSpPr>
          <p:cNvPr id="1935363" name="Text Box 3"/>
          <p:cNvSpPr txBox="1">
            <a:spLocks noChangeArrowheads="1"/>
          </p:cNvSpPr>
          <p:nvPr/>
        </p:nvSpPr>
        <p:spPr bwMode="auto">
          <a:xfrm>
            <a:off x="-17721" y="1644169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 are thirsty for the rain</a:t>
            </a:r>
          </a:p>
        </p:txBody>
      </p:sp>
      <p:sp>
        <p:nvSpPr>
          <p:cNvPr id="1935364" name="Text Box 4"/>
          <p:cNvSpPr txBox="1">
            <a:spLocks noChangeArrowheads="1"/>
          </p:cNvSpPr>
          <p:nvPr/>
        </p:nvSpPr>
        <p:spPr bwMode="auto">
          <a:xfrm>
            <a:off x="3544" y="234315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Breathe on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us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-31898" y="3284218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Touch Your people once again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14177" y="624718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 Your people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hunger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-31898" y="284596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Refreshing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wind of glory</a:t>
            </a:r>
          </a:p>
        </p:txBody>
      </p:sp>
    </p:spTree>
    <p:extLst>
      <p:ext uri="{BB962C8B-B14F-4D97-AF65-F5344CB8AC3E}">
        <p14:creationId xmlns:p14="http://schemas.microsoft.com/office/powerpoint/2010/main" val="373298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24810" y="102870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Breath of Heaven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5363" name="Text Box 3"/>
          <p:cNvSpPr txBox="1">
            <a:spLocks noChangeArrowheads="1"/>
          </p:cNvSpPr>
          <p:nvPr/>
        </p:nvSpPr>
        <p:spPr bwMode="auto">
          <a:xfrm>
            <a:off x="-24810" y="1535691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Fill Your people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5364" name="Text Box 4"/>
          <p:cNvSpPr txBox="1">
            <a:spLocks noChangeArrowheads="1"/>
          </p:cNvSpPr>
          <p:nvPr/>
        </p:nvSpPr>
        <p:spPr bwMode="auto">
          <a:xfrm>
            <a:off x="-14177" y="2012416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Your glory come down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289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9715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Heaven’s river flow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15811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so the world will know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67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9715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that Your glory’s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37214" y="15811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come down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43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9715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Your people hunger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7088" y="16573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Your presence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4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9715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are thirsty for Your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7088" y="16573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Your rain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24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9715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Breath on us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37214" y="15811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Refreshing Wind of Glory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24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9715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Touch Your people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37214" y="15811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once again . . .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79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86991</TotalTime>
  <Words>158</Words>
  <Application>Microsoft Office PowerPoint</Application>
  <PresentationFormat>On-screen Show (16:9)</PresentationFormat>
  <Paragraphs>62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536</cp:revision>
  <dcterms:created xsi:type="dcterms:W3CDTF">2000-04-04T23:34:29Z</dcterms:created>
  <dcterms:modified xsi:type="dcterms:W3CDTF">2012-12-31T15:19:30Z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