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1218" r:id="rId2"/>
    <p:sldId id="1219" r:id="rId3"/>
    <p:sldId id="1220" r:id="rId4"/>
    <p:sldId id="1221" r:id="rId5"/>
    <p:sldId id="1222" r:id="rId6"/>
    <p:sldId id="1225" r:id="rId7"/>
    <p:sldId id="1223" r:id="rId8"/>
    <p:sldId id="1224" r:id="rId9"/>
    <p:sldId id="1226" r:id="rId10"/>
    <p:sldId id="1227" r:id="rId11"/>
    <p:sldId id="1228" r:id="rId12"/>
    <p:sldId id="1229" r:id="rId13"/>
    <p:sldId id="1230" r:id="rId14"/>
    <p:sldId id="1231" r:id="rId15"/>
    <p:sldId id="1232" r:id="rId16"/>
    <p:sldId id="1233" r:id="rId17"/>
    <p:sldId id="1250" r:id="rId18"/>
    <p:sldId id="1249" r:id="rId19"/>
    <p:sldId id="1234" r:id="rId20"/>
    <p:sldId id="1238" r:id="rId21"/>
    <p:sldId id="1240" r:id="rId22"/>
    <p:sldId id="1241" r:id="rId23"/>
    <p:sldId id="1242" r:id="rId24"/>
    <p:sldId id="1243" r:id="rId25"/>
    <p:sldId id="1244" r:id="rId26"/>
    <p:sldId id="1245" r:id="rId27"/>
    <p:sldId id="1246" r:id="rId28"/>
    <p:sldId id="1247" r:id="rId29"/>
    <p:sldId id="1248" r:id="rId30"/>
    <p:sldId id="1251" r:id="rId31"/>
    <p:sldId id="1252" r:id="rId32"/>
    <p:sldId id="1253" r:id="rId3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90" d="100"/>
          <a:sy n="90" d="100"/>
        </p:scale>
        <p:origin x="-1362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A196B09-357A-43CD-916D-705FAB6B7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70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F4533-A7F8-4D35-B4F0-15F7F8315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6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7AD2D-7019-4BFD-9009-375C1FA764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3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7FD52-8AAE-4B98-95AA-983B77763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EF21-D12E-4A41-8E3B-DD536FA38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60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C9D77-4555-422E-98CA-B1930DF88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5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104F7-908A-4EA1-97A2-5597D07235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21D78-A8DA-40AE-BCEA-F723A79052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1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2C643-B153-4106-87EB-B44D60D06E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1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CE54E-11F2-4285-BC3F-2C4360E7E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3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8587A-58C5-41EF-9655-6DE07CC6AE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4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4ACDC-0D86-48E1-AFD7-608C5846B4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3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2CB4E63E-E604-409E-9DB9-EB01E936FF5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3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633" y="2743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Heaven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19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Fill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633" y="2743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People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40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633" y="2743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Down!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36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68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68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Fill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3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Fill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3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3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3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3670" y="11430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Your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633" y="2743200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Down!</a:t>
            </a:r>
            <a:endParaRPr lang="en-US" sz="8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6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Your children pray,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Spirit rain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5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9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52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Heaven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Fill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7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Your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5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People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17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4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Glory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4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3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Down!</a:t>
            </a:r>
            <a:endParaRPr lang="en-US" sz="1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 Your glory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down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71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949" y="127000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Spirit rain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7089" y="189697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 glory fall down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7089" y="260485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Heaven’s river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flow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7089" y="370449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That Your glory comes down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8860" y="73269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children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pray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949" y="3171095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So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world will know</a:t>
            </a:r>
          </a:p>
        </p:txBody>
      </p:sp>
    </p:spTree>
    <p:extLst>
      <p:ext uri="{BB962C8B-B14F-4D97-AF65-F5344CB8AC3E}">
        <p14:creationId xmlns:p14="http://schemas.microsoft.com/office/powerpoint/2010/main" val="317613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4177" y="135048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presence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17721" y="18235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are thirsty for the rain</a:t>
            </a: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28353" y="25093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Breathe on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us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-17721" y="3435109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Touch Your people once again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4177" y="83295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Your people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hunger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1898" y="294174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Refreshing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wind of glory</a:t>
            </a:r>
          </a:p>
        </p:txBody>
      </p:sp>
    </p:spTree>
    <p:extLst>
      <p:ext uri="{BB962C8B-B14F-4D97-AF65-F5344CB8AC3E}">
        <p14:creationId xmlns:p14="http://schemas.microsoft.com/office/powerpoint/2010/main" val="122807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24810" y="13716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 of Heaven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-24810" y="204758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Fill Your people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-14177" y="268322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 glory come down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5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Heaven’s river flow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 the world will know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6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Your glory’s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down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4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Your people hunger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 presence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are thirsty for Your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Your rain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24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Breath on us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Refreshing Wind of Glory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24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Touch Your people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37214" y="1981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once again . . 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7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86966</TotalTime>
  <Words>158</Words>
  <Application>Microsoft Office PowerPoint</Application>
  <PresentationFormat>On-screen Show (4:3)</PresentationFormat>
  <Paragraphs>62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2012-12-31T15:20:25Z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