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10" r:id="rId3"/>
    <p:sldId id="404" r:id="rId4"/>
    <p:sldId id="406" r:id="rId5"/>
    <p:sldId id="405" r:id="rId6"/>
    <p:sldId id="407" r:id="rId7"/>
    <p:sldId id="408" r:id="rId8"/>
    <p:sldId id="411" r:id="rId9"/>
    <p:sldId id="40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B44C24-4C5B-489D-87E2-C54E3EF1B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0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41DF-E25D-4A47-B19D-C1FCF8EB8F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2CD2-9B24-41BE-934B-A41DAB4F27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9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0781-7E3B-4EA1-AB09-3EAE8F6F3F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4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417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800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0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22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61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66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1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6F58-63EE-42DD-B1C0-8123A03476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89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22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971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6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F021D-3888-4650-931A-8963EF912B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D82-F651-4A9B-ACBF-725C1B8CC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3E2-47BA-4FD5-B1C6-D0F1AA683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9D49-75BC-4E99-B0E8-15D40E3F76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2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945C-3E7F-4B00-96E7-5C4ACC31D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4D9B-D4B3-4426-A709-5A6543999F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73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50-9E77-4706-A247-4A5CAE4FD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58817-857F-418B-AB02-B34BE234EC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149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F#/2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E/5/" TargetMode="External"/><Relationship Id="rId5" Type="http://schemas.openxmlformats.org/officeDocument/2006/relationships/hyperlink" Target="http://dev.agodsendtech.com/mu_chords/quickimages/0/A/1/" TargetMode="External"/><Relationship Id="rId4" Type="http://schemas.openxmlformats.org/officeDocument/2006/relationships/hyperlink" Target="http://dev.agodsendtech.com/mu_chords/quickimages/0/B/2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A/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9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dev.agodsendtech.com/mu_chords/quickimages/0/D/9/" TargetMode="External"/><Relationship Id="rId4" Type="http://schemas.openxmlformats.org/officeDocument/2006/relationships/hyperlink" Target="http://dev.agodsendtech.com/mu_chords/quickimages/0/E/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of Heaven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0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07" y="260994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 glory come down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33798" y="162142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We Your children pray  Holy Spirit rain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0" name="Text Box 2"/>
          <p:cNvSpPr txBox="1">
            <a:spLocks noChangeArrowheads="1"/>
          </p:cNvSpPr>
          <p:nvPr/>
        </p:nvSpPr>
        <p:spPr bwMode="auto">
          <a:xfrm>
            <a:off x="7407" y="35912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Heaven’s river flow so the world will know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41" name="Text Box 2"/>
          <p:cNvSpPr txBox="1">
            <a:spLocks noChangeArrowheads="1"/>
          </p:cNvSpPr>
          <p:nvPr/>
        </p:nvSpPr>
        <p:spPr bwMode="auto">
          <a:xfrm>
            <a:off x="-2119" y="453134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that Your glory’s come down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1244" y="12954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1244" y="223920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1244" y="32768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81244" y="4225524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24400" y="1221313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256495" y="2267754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4800" y="3276800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03880" y="4225524"/>
            <a:ext cx="68908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134100" y="4237614"/>
            <a:ext cx="7239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134100" y="2267754"/>
            <a:ext cx="6858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2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Bridge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1676" y="274111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are thirsty for the rain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8067" y="1752600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We Your people hunger for Your Presence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1676" y="3722460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Breath on us Refreshing Wind of Glory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150" y="4662524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Touch Your people once again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411856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2380193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3387448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4349362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29200" y="147111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86143" y="338744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388419" y="1471118"/>
            <a:ext cx="7239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48642" y="3387448"/>
            <a:ext cx="7239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86400" y="4368791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6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3163" y="2398931"/>
            <a:ext cx="6839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11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2105" y="26289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Fill Your people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-12105" y="1640444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Breath of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Hea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ven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38496" y="3610304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Your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come 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55995" y="13716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80575" y="328814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52800" y="335883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3201" y="23622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6000" y="137160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45110" y="335883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257800" y="335883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563" y="1693764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Your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come 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634" y="137160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3859" y="144229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06169" y="144229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18859" y="144229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2563" y="2638994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Your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come 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634" y="231683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13859" y="238752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106169" y="238752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18859" y="238752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1199" y="368194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Your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come 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0270" y="3359779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2495" y="343047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94805" y="3430470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07495" y="343047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8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780" y="1657084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Let Your 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glo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</a:t>
            </a:r>
            <a:r>
              <a:rPr 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ry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come  down!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3851" y="1334920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406076" y="140561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098386" y="1405611"/>
            <a:ext cx="6096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311076" y="1405611"/>
            <a:ext cx="48370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157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828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Your children pray            Holy  Spirit    Rain          Let Your glory come down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13058</TotalTime>
  <Words>275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444</cp:revision>
  <dcterms:created xsi:type="dcterms:W3CDTF">2000-04-06T22:37:36Z</dcterms:created>
  <dcterms:modified xsi:type="dcterms:W3CDTF">2011-10-02T23:29:01Z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