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1"/>
  </p:notesMasterIdLst>
  <p:sldIdLst>
    <p:sldId id="410" r:id="rId3"/>
    <p:sldId id="404" r:id="rId4"/>
    <p:sldId id="406" r:id="rId5"/>
    <p:sldId id="405" r:id="rId6"/>
    <p:sldId id="407" r:id="rId7"/>
    <p:sldId id="408" r:id="rId8"/>
    <p:sldId id="411" r:id="rId9"/>
    <p:sldId id="403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FFFF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08" y="-3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191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1B44C24-4C5B-489D-87E2-C54E3EF1B6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1108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7841DF-E25D-4A47-B19D-C1FCF8EB8F8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183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ED2CD2-9B24-41BE-934B-A41DAB4F27C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194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260781-7E3B-4EA1-AB09-3EAE8F6F3F5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1441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61B50-829A-40E4-A8EB-89DCB62B10B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4179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1D04A-2C63-4738-BB30-0AC51BE50B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68001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DB5EE-002F-4BF0-951C-9BF7446F9A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7873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2F89B-17D5-4B15-BE52-162257189F2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12028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FE8F1-1E10-4BC8-B4C9-A554A8ABEAB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57228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51D28-56D9-4388-B592-9F3C645FF8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57615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C8848-2445-434C-A5E4-63D5904CA2A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95660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F07FA-50B0-4F4A-AC73-31228F3009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812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036F58-63EE-42DD-B1C0-8123A034761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1897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DD49A-E0C9-413D-9D95-4A309D8C29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16226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130DA-60E8-4AED-AC8E-59BA472665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3971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07D92-BD89-4AF7-8A46-E187878ABC8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369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0F021D-3888-4650-931A-8963EF912BF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14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261D82-F651-4A9B-ACBF-725C1B8CC2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432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34A3E2-47BA-4FD5-B1C6-D0F1AA68301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270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7E9D49-75BC-4E99-B0E8-15D40E3F764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427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3C945C-3E7F-4B00-96E7-5C4ACC31D49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562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424D9B-D4B3-4426-A709-5A6543999FB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273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339E50-9E77-4706-A247-4A5CAE4FD76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812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66CC">
                <a:gamma/>
                <a:shade val="66275"/>
                <a:invGamma/>
              </a:srgbClr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CD58817-857F-418B-AB02-B34BE234EC9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747E2DA-6186-42CE-817A-EFA21AE09EC5}" type="slidenum">
              <a:rPr lang="en-US">
                <a:solidFill>
                  <a:srgbClr val="000000"/>
                </a:solidFill>
                <a:latin typeface="Times New Roman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31490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Ab/7/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1.gif"/><Relationship Id="rId4" Type="http://schemas.openxmlformats.org/officeDocument/2006/relationships/hyperlink" Target="http://www.thechurch.us/FlashMP3Player/mp3player.php?Track=1202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A/9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://dev.agodsendtech.com/mu_chords/quickimages/0/E/1/" TargetMode="External"/><Relationship Id="rId5" Type="http://schemas.openxmlformats.org/officeDocument/2006/relationships/hyperlink" Target="http://dev.agodsendtech.com/mu_chords/quickimages/0/A/1/" TargetMode="External"/><Relationship Id="rId4" Type="http://schemas.openxmlformats.org/officeDocument/2006/relationships/hyperlink" Target="http://dev.agodsendtech.com/mu_chords/quickimages/0/F#/2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D/9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://dev.agodsendtech.com/mu_chords/quickimages/0/E/5/" TargetMode="External"/><Relationship Id="rId5" Type="http://schemas.openxmlformats.org/officeDocument/2006/relationships/hyperlink" Target="http://dev.agodsendtech.com/mu_chords/quickimages/0/A/1/" TargetMode="External"/><Relationship Id="rId4" Type="http://schemas.openxmlformats.org/officeDocument/2006/relationships/hyperlink" Target="http://dev.agodsendtech.com/mu_chords/quickimages/0/B/2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A/9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://dev.agodsendtech.com/mu_chords/quickimages/0/E/1/" TargetMode="External"/><Relationship Id="rId5" Type="http://schemas.openxmlformats.org/officeDocument/2006/relationships/hyperlink" Target="http://dev.agodsendtech.com/mu_chords/quickimages/0/D/9/" TargetMode="External"/><Relationship Id="rId4" Type="http://schemas.openxmlformats.org/officeDocument/2006/relationships/hyperlink" Target="http://dev.agodsendtech.com/mu_chords/quickimages/0/A/1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A/9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Relationship Id="rId5" Type="http://schemas.openxmlformats.org/officeDocument/2006/relationships/hyperlink" Target="http://dev.agodsendtech.com/mu_chords/quickimages/0/D/9/" TargetMode="External"/><Relationship Id="rId4" Type="http://schemas.openxmlformats.org/officeDocument/2006/relationships/hyperlink" Target="http://dev.agodsendtech.com/mu_chords/quickimages/0/E/1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A/9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18.xml"/><Relationship Id="rId5" Type="http://schemas.openxmlformats.org/officeDocument/2006/relationships/hyperlink" Target="http://dev.agodsendtech.com/mu_chords/quickimages/0/D/9/" TargetMode="External"/><Relationship Id="rId4" Type="http://schemas.openxmlformats.org/officeDocument/2006/relationships/hyperlink" Target="http://dev.agodsendtech.com/mu_chords/quickimages/0/E/1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Text Box 8"/>
          <p:cNvSpPr txBox="1">
            <a:spLocks noChangeArrowheads="1"/>
          </p:cNvSpPr>
          <p:nvPr/>
        </p:nvSpPr>
        <p:spPr bwMode="auto">
          <a:xfrm>
            <a:off x="-20782" y="0"/>
            <a:ext cx="6954982" cy="110799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66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Breath of Heaven</a:t>
            </a:r>
            <a:endParaRPr lang="en-US" sz="66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6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Song ID: 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0000 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7" name="Rectangle 1"/>
          <p:cNvSpPr>
            <a:spLocks noChangeArrowheads="1"/>
          </p:cNvSpPr>
          <p:nvPr/>
        </p:nvSpPr>
        <p:spPr bwMode="auto">
          <a:xfrm>
            <a:off x="12700" y="2036075"/>
            <a:ext cx="9131300" cy="1981200"/>
          </a:xfrm>
          <a:prstGeom prst="rect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6" name="Text Box 8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2700" y="1328189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Intro</a:t>
            </a:r>
            <a:endParaRPr lang="en-US" sz="4000" b="1" dirty="0">
              <a:solidFill>
                <a:srgbClr val="000000"/>
              </a:solidFill>
            </a:endParaRPr>
          </a:p>
        </p:txBody>
      </p:sp>
      <p:pic>
        <p:nvPicPr>
          <p:cNvPr id="1026" name="Picture 2" descr="Q:\webroot\img\icons\speaker.gif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2044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951330"/>
            <a:ext cx="9160867" cy="590667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407" y="260994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Let You glory come down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91" name="Text Box 2"/>
          <p:cNvSpPr txBox="1">
            <a:spLocks noChangeArrowheads="1"/>
          </p:cNvSpPr>
          <p:nvPr/>
        </p:nvSpPr>
        <p:spPr bwMode="auto">
          <a:xfrm>
            <a:off x="33798" y="1621423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We Your children pray  Holy Spirit rain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20" name="Text Box 2"/>
          <p:cNvSpPr txBox="1">
            <a:spLocks noChangeArrowheads="1"/>
          </p:cNvSpPr>
          <p:nvPr/>
        </p:nvSpPr>
        <p:spPr bwMode="auto">
          <a:xfrm>
            <a:off x="7407" y="3591283"/>
            <a:ext cx="91830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Heaven’s river flow so the world will know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Verse 1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41" name="Text Box 2"/>
          <p:cNvSpPr txBox="1">
            <a:spLocks noChangeArrowheads="1"/>
          </p:cNvSpPr>
          <p:nvPr/>
        </p:nvSpPr>
        <p:spPr bwMode="auto">
          <a:xfrm>
            <a:off x="-2119" y="4531347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that Your glory’s come down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81244" y="1295400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81244" y="2239209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81244" y="3276800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81244" y="4225524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724400" y="1221313"/>
            <a:ext cx="68908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256495" y="2267754"/>
            <a:ext cx="68908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114800" y="3276800"/>
            <a:ext cx="68908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803880" y="4225524"/>
            <a:ext cx="68908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134100" y="4237614"/>
            <a:ext cx="7239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134100" y="2267754"/>
            <a:ext cx="6858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9267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392738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Bridge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1676" y="2741117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We are thirsty for the rain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38067" y="1752600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We Your people hunger for Your Presence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11676" y="3722460"/>
            <a:ext cx="91830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Breath on us Refreshing Wind of Glory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22" name="Text Box 2"/>
          <p:cNvSpPr txBox="1">
            <a:spLocks noChangeArrowheads="1"/>
          </p:cNvSpPr>
          <p:nvPr/>
        </p:nvSpPr>
        <p:spPr bwMode="auto">
          <a:xfrm>
            <a:off x="2150" y="4662524"/>
            <a:ext cx="91703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Touch Your people once again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04800" y="1411856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04800" y="2380193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04800" y="3387448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04800" y="4349362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029200" y="1471118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086143" y="3387448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8388419" y="1471118"/>
            <a:ext cx="7239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8448642" y="3387448"/>
            <a:ext cx="7239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A/C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20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486400" y="4368791"/>
            <a:ext cx="68394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26" name="Text Box 20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663163" y="2398931"/>
            <a:ext cx="68394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81191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Chorus 1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35" name="Text Box 2"/>
          <p:cNvSpPr txBox="1">
            <a:spLocks noChangeArrowheads="1"/>
          </p:cNvSpPr>
          <p:nvPr/>
        </p:nvSpPr>
        <p:spPr bwMode="auto">
          <a:xfrm>
            <a:off x="-12105" y="2628961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Fill Your people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39" name="Text Box 2"/>
          <p:cNvSpPr txBox="1">
            <a:spLocks noChangeArrowheads="1"/>
          </p:cNvSpPr>
          <p:nvPr/>
        </p:nvSpPr>
        <p:spPr bwMode="auto">
          <a:xfrm>
            <a:off x="-12105" y="1640444"/>
            <a:ext cx="91344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Breath of 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Hea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------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ven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44" name="Text Box 2"/>
          <p:cNvSpPr txBox="1">
            <a:spLocks noChangeArrowheads="1"/>
          </p:cNvSpPr>
          <p:nvPr/>
        </p:nvSpPr>
        <p:spPr bwMode="auto">
          <a:xfrm>
            <a:off x="-38496" y="3610304"/>
            <a:ext cx="91830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Let Your 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glo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----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ry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come  down!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55995" y="1371600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80575" y="3288140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352800" y="3358831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114800" y="1371600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73201" y="2362200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286000" y="1371600"/>
            <a:ext cx="6096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045110" y="3358831"/>
            <a:ext cx="6096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257800" y="3358831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449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7030A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Vamp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22563" y="1693764"/>
            <a:ext cx="91830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Let Your 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glo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----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ry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come  down!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41634" y="1371600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413859" y="1442291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106169" y="1442291"/>
            <a:ext cx="6096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318859" y="1442291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2"/>
          <p:cNvSpPr txBox="1">
            <a:spLocks noChangeArrowheads="1"/>
          </p:cNvSpPr>
          <p:nvPr/>
        </p:nvSpPr>
        <p:spPr bwMode="auto">
          <a:xfrm>
            <a:off x="22563" y="2638994"/>
            <a:ext cx="91830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Let Your 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glo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----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ry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come  down!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2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41634" y="2316830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413859" y="2387521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106169" y="2387521"/>
            <a:ext cx="6096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318859" y="2387521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9" name="Text Box 2"/>
          <p:cNvSpPr txBox="1">
            <a:spLocks noChangeArrowheads="1"/>
          </p:cNvSpPr>
          <p:nvPr/>
        </p:nvSpPr>
        <p:spPr bwMode="auto">
          <a:xfrm>
            <a:off x="11199" y="3681943"/>
            <a:ext cx="91830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Let Your 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glo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----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ry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come  down!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3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30270" y="3359779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402495" y="3430470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094805" y="3430470"/>
            <a:ext cx="6096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307495" y="3430470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1843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Close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14780" y="1657084"/>
            <a:ext cx="918309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Let Your 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glo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----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ry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  come  down!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/>
            </a:endParaRPr>
          </a:p>
        </p:txBody>
      </p:sp>
      <p:sp>
        <p:nvSpPr>
          <p:cNvPr id="1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33851" y="1334920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406076" y="1405611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098386" y="1405611"/>
            <a:ext cx="609600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311076" y="1405611"/>
            <a:ext cx="48370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4675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1571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5266" name="Rectangle 2"/>
          <p:cNvSpPr>
            <a:spLocks noChangeArrowheads="1"/>
          </p:cNvSpPr>
          <p:nvPr/>
        </p:nvSpPr>
        <p:spPr bwMode="auto">
          <a:xfrm>
            <a:off x="0" y="2209800"/>
            <a:ext cx="9144000" cy="1828800"/>
          </a:xfrm>
          <a:prstGeom prst="rect">
            <a:avLst/>
          </a:prstGeom>
          <a:solidFill>
            <a:srgbClr val="7030A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75267" name="Rectangle 3"/>
          <p:cNvSpPr>
            <a:spLocks noChangeArrowheads="1"/>
          </p:cNvSpPr>
          <p:nvPr/>
        </p:nvSpPr>
        <p:spPr bwMode="auto">
          <a:xfrm>
            <a:off x="0" y="381000"/>
            <a:ext cx="9144000" cy="18288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75268" name="Rectangle 4"/>
          <p:cNvSpPr>
            <a:spLocks noChangeArrowheads="1"/>
          </p:cNvSpPr>
          <p:nvPr/>
        </p:nvSpPr>
        <p:spPr bwMode="auto">
          <a:xfrm>
            <a:off x="0" y="4038600"/>
            <a:ext cx="9144000" cy="1371600"/>
          </a:xfrm>
          <a:prstGeom prst="rect">
            <a:avLst/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75269" name="Text Box 5"/>
          <p:cNvSpPr txBox="1">
            <a:spLocks noChangeArrowheads="1"/>
          </p:cNvSpPr>
          <p:nvPr/>
        </p:nvSpPr>
        <p:spPr bwMode="auto">
          <a:xfrm>
            <a:off x="0" y="2743200"/>
            <a:ext cx="8839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We Your people hunger-- for Your pre---sence                    we are thirsty for the rain</a:t>
            </a:r>
            <a:endParaRPr lang="en-US" sz="18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5270" name="Text Box 6"/>
          <p:cNvSpPr txBox="1">
            <a:spLocks noChangeArrowheads="1"/>
          </p:cNvSpPr>
          <p:nvPr/>
        </p:nvSpPr>
        <p:spPr bwMode="auto">
          <a:xfrm>
            <a:off x="0" y="4648200"/>
            <a:ext cx="9144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Breath of    Hea------ven           Fill  Your people      Let    Your glo--------ry   come    down! </a:t>
            </a:r>
          </a:p>
        </p:txBody>
      </p:sp>
      <p:sp>
        <p:nvSpPr>
          <p:cNvPr id="1675271" name="Text Box 7"/>
          <p:cNvSpPr txBox="1">
            <a:spLocks noChangeArrowheads="1"/>
          </p:cNvSpPr>
          <p:nvPr/>
        </p:nvSpPr>
        <p:spPr bwMode="auto">
          <a:xfrm>
            <a:off x="5334000" y="381000"/>
            <a:ext cx="4572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A2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</a:p>
        </p:txBody>
      </p:sp>
      <p:sp>
        <p:nvSpPr>
          <p:cNvPr id="1675272" name="Text Box 8"/>
          <p:cNvSpPr txBox="1">
            <a:spLocks noChangeArrowheads="1"/>
          </p:cNvSpPr>
          <p:nvPr/>
        </p:nvSpPr>
        <p:spPr bwMode="auto">
          <a:xfrm>
            <a:off x="0" y="381000"/>
            <a:ext cx="533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A2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</p:txBody>
      </p:sp>
      <p:sp>
        <p:nvSpPr>
          <p:cNvPr id="1675273" name="Text Box 9"/>
          <p:cNvSpPr txBox="1">
            <a:spLocks noChangeArrowheads="1"/>
          </p:cNvSpPr>
          <p:nvPr/>
        </p:nvSpPr>
        <p:spPr bwMode="auto">
          <a:xfrm>
            <a:off x="2895600" y="304800"/>
            <a:ext cx="7620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F#m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</a:t>
            </a:r>
          </a:p>
        </p:txBody>
      </p:sp>
      <p:sp>
        <p:nvSpPr>
          <p:cNvPr id="1675274" name="Text Box 10"/>
          <p:cNvSpPr txBox="1">
            <a:spLocks noChangeArrowheads="1"/>
          </p:cNvSpPr>
          <p:nvPr/>
        </p:nvSpPr>
        <p:spPr bwMode="auto">
          <a:xfrm>
            <a:off x="7391400" y="381000"/>
            <a:ext cx="6096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F#m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</a:p>
        </p:txBody>
      </p:sp>
      <p:sp>
        <p:nvSpPr>
          <p:cNvPr id="1675275" name="Text Box 11"/>
          <p:cNvSpPr txBox="1">
            <a:spLocks noChangeArrowheads="1"/>
          </p:cNvSpPr>
          <p:nvPr/>
        </p:nvSpPr>
        <p:spPr bwMode="auto">
          <a:xfrm>
            <a:off x="2895600" y="4191000"/>
            <a:ext cx="533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D2    </a:t>
            </a:r>
          </a:p>
        </p:txBody>
      </p:sp>
      <p:sp>
        <p:nvSpPr>
          <p:cNvPr id="1675276" name="Text Box 12"/>
          <p:cNvSpPr txBox="1">
            <a:spLocks noChangeArrowheads="1"/>
          </p:cNvSpPr>
          <p:nvPr/>
        </p:nvSpPr>
        <p:spPr bwMode="auto">
          <a:xfrm>
            <a:off x="7696200" y="2209800"/>
            <a:ext cx="7620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Esus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</a:p>
        </p:txBody>
      </p:sp>
      <p:sp>
        <p:nvSpPr>
          <p:cNvPr id="1675277" name="Text Box 13"/>
          <p:cNvSpPr txBox="1">
            <a:spLocks noChangeArrowheads="1"/>
          </p:cNvSpPr>
          <p:nvPr/>
        </p:nvSpPr>
        <p:spPr bwMode="auto">
          <a:xfrm>
            <a:off x="0" y="3581400"/>
            <a:ext cx="83899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Breath on us refreshing wind  of     Glory                Touch Your people once again</a:t>
            </a:r>
          </a:p>
        </p:txBody>
      </p:sp>
      <p:sp>
        <p:nvSpPr>
          <p:cNvPr id="1675278" name="Text Box 14"/>
          <p:cNvSpPr txBox="1">
            <a:spLocks noChangeArrowheads="1"/>
          </p:cNvSpPr>
          <p:nvPr/>
        </p:nvSpPr>
        <p:spPr bwMode="auto">
          <a:xfrm>
            <a:off x="0" y="762000"/>
            <a:ext cx="8763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We Your children pray            Holy  Spirit    Rain          Let Your glory come down</a:t>
            </a:r>
            <a:endParaRPr lang="en-US" sz="18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5279" name="Text Box 15"/>
          <p:cNvSpPr txBox="1">
            <a:spLocks noChangeArrowheads="1"/>
          </p:cNvSpPr>
          <p:nvPr/>
        </p:nvSpPr>
        <p:spPr bwMode="auto">
          <a:xfrm>
            <a:off x="0" y="1447800"/>
            <a:ext cx="8763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Heaven’s river flow             so the world will know      that Your glory’s   come down</a:t>
            </a:r>
          </a:p>
        </p:txBody>
      </p:sp>
      <p:sp>
        <p:nvSpPr>
          <p:cNvPr id="1675280" name="Text Box 16"/>
          <p:cNvSpPr txBox="1">
            <a:spLocks noChangeArrowheads="1"/>
          </p:cNvSpPr>
          <p:nvPr/>
        </p:nvSpPr>
        <p:spPr bwMode="auto">
          <a:xfrm>
            <a:off x="5257800" y="1066800"/>
            <a:ext cx="4572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A2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</a:p>
        </p:txBody>
      </p:sp>
      <p:sp>
        <p:nvSpPr>
          <p:cNvPr id="1675281" name="Text Box 17"/>
          <p:cNvSpPr txBox="1">
            <a:spLocks noChangeArrowheads="1"/>
          </p:cNvSpPr>
          <p:nvPr/>
        </p:nvSpPr>
        <p:spPr bwMode="auto">
          <a:xfrm>
            <a:off x="0" y="1066800"/>
            <a:ext cx="533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A2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</p:txBody>
      </p:sp>
      <p:sp>
        <p:nvSpPr>
          <p:cNvPr id="1675282" name="Text Box 18"/>
          <p:cNvSpPr txBox="1">
            <a:spLocks noChangeArrowheads="1"/>
          </p:cNvSpPr>
          <p:nvPr/>
        </p:nvSpPr>
        <p:spPr bwMode="auto">
          <a:xfrm>
            <a:off x="2514600" y="1143000"/>
            <a:ext cx="7620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F#m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</a:t>
            </a:r>
          </a:p>
        </p:txBody>
      </p:sp>
      <p:sp>
        <p:nvSpPr>
          <p:cNvPr id="1675283" name="Text Box 19"/>
          <p:cNvSpPr txBox="1">
            <a:spLocks noChangeArrowheads="1"/>
          </p:cNvSpPr>
          <p:nvPr/>
        </p:nvSpPr>
        <p:spPr bwMode="auto">
          <a:xfrm>
            <a:off x="7620000" y="1066800"/>
            <a:ext cx="6096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F#m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</a:p>
        </p:txBody>
      </p:sp>
      <p:sp>
        <p:nvSpPr>
          <p:cNvPr id="1675284" name="Text Box 20"/>
          <p:cNvSpPr txBox="1">
            <a:spLocks noChangeArrowheads="1"/>
          </p:cNvSpPr>
          <p:nvPr/>
        </p:nvSpPr>
        <p:spPr bwMode="auto">
          <a:xfrm>
            <a:off x="5715000" y="2209800"/>
            <a:ext cx="4572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D2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</a:p>
        </p:txBody>
      </p:sp>
      <p:sp>
        <p:nvSpPr>
          <p:cNvPr id="1675285" name="Text Box 21"/>
          <p:cNvSpPr txBox="1">
            <a:spLocks noChangeArrowheads="1"/>
          </p:cNvSpPr>
          <p:nvPr/>
        </p:nvSpPr>
        <p:spPr bwMode="auto">
          <a:xfrm>
            <a:off x="0" y="2286000"/>
            <a:ext cx="533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D2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</p:txBody>
      </p:sp>
      <p:sp>
        <p:nvSpPr>
          <p:cNvPr id="1675286" name="Text Box 22"/>
          <p:cNvSpPr txBox="1">
            <a:spLocks noChangeArrowheads="1"/>
          </p:cNvSpPr>
          <p:nvPr/>
        </p:nvSpPr>
        <p:spPr bwMode="auto">
          <a:xfrm>
            <a:off x="2590800" y="2209800"/>
            <a:ext cx="533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</a:t>
            </a:r>
          </a:p>
        </p:txBody>
      </p:sp>
      <p:sp>
        <p:nvSpPr>
          <p:cNvPr id="1675287" name="Text Box 23"/>
          <p:cNvSpPr txBox="1">
            <a:spLocks noChangeArrowheads="1"/>
          </p:cNvSpPr>
          <p:nvPr/>
        </p:nvSpPr>
        <p:spPr bwMode="auto">
          <a:xfrm>
            <a:off x="4648200" y="2209800"/>
            <a:ext cx="6858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A/C#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</a:p>
        </p:txBody>
      </p:sp>
      <p:sp>
        <p:nvSpPr>
          <p:cNvPr id="1675288" name="Text Box 24"/>
          <p:cNvSpPr txBox="1">
            <a:spLocks noChangeArrowheads="1"/>
          </p:cNvSpPr>
          <p:nvPr/>
        </p:nvSpPr>
        <p:spPr bwMode="auto">
          <a:xfrm>
            <a:off x="7315200" y="3200400"/>
            <a:ext cx="7620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Esus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</a:p>
        </p:txBody>
      </p:sp>
      <p:sp>
        <p:nvSpPr>
          <p:cNvPr id="1675289" name="Text Box 25"/>
          <p:cNvSpPr txBox="1">
            <a:spLocks noChangeArrowheads="1"/>
          </p:cNvSpPr>
          <p:nvPr/>
        </p:nvSpPr>
        <p:spPr bwMode="auto">
          <a:xfrm>
            <a:off x="4953000" y="3200400"/>
            <a:ext cx="4572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D2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</a:p>
        </p:txBody>
      </p:sp>
      <p:sp>
        <p:nvSpPr>
          <p:cNvPr id="1675290" name="Text Box 26"/>
          <p:cNvSpPr txBox="1">
            <a:spLocks noChangeArrowheads="1"/>
          </p:cNvSpPr>
          <p:nvPr/>
        </p:nvSpPr>
        <p:spPr bwMode="auto">
          <a:xfrm>
            <a:off x="0" y="3200400"/>
            <a:ext cx="533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D2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</p:txBody>
      </p:sp>
      <p:sp>
        <p:nvSpPr>
          <p:cNvPr id="1675291" name="Text Box 27"/>
          <p:cNvSpPr txBox="1">
            <a:spLocks noChangeArrowheads="1"/>
          </p:cNvSpPr>
          <p:nvPr/>
        </p:nvSpPr>
        <p:spPr bwMode="auto">
          <a:xfrm>
            <a:off x="2438400" y="3200400"/>
            <a:ext cx="533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</a:t>
            </a:r>
          </a:p>
        </p:txBody>
      </p:sp>
      <p:sp>
        <p:nvSpPr>
          <p:cNvPr id="1675292" name="Text Box 28"/>
          <p:cNvSpPr txBox="1">
            <a:spLocks noChangeArrowheads="1"/>
          </p:cNvSpPr>
          <p:nvPr/>
        </p:nvSpPr>
        <p:spPr bwMode="auto">
          <a:xfrm>
            <a:off x="4191000" y="3200400"/>
            <a:ext cx="6858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A/C#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</a:p>
        </p:txBody>
      </p:sp>
      <p:sp>
        <p:nvSpPr>
          <p:cNvPr id="1675293" name="Text Box 29"/>
          <p:cNvSpPr txBox="1">
            <a:spLocks noChangeArrowheads="1"/>
          </p:cNvSpPr>
          <p:nvPr/>
        </p:nvSpPr>
        <p:spPr bwMode="auto">
          <a:xfrm>
            <a:off x="0" y="4267200"/>
            <a:ext cx="533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A2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</p:txBody>
      </p:sp>
      <p:sp>
        <p:nvSpPr>
          <p:cNvPr id="1675294" name="Text Box 30"/>
          <p:cNvSpPr txBox="1">
            <a:spLocks noChangeArrowheads="1"/>
          </p:cNvSpPr>
          <p:nvPr/>
        </p:nvSpPr>
        <p:spPr bwMode="auto">
          <a:xfrm>
            <a:off x="1143000" y="4267200"/>
            <a:ext cx="6096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E/A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</a:t>
            </a:r>
          </a:p>
        </p:txBody>
      </p:sp>
      <p:sp>
        <p:nvSpPr>
          <p:cNvPr id="1675295" name="Text Box 31"/>
          <p:cNvSpPr txBox="1">
            <a:spLocks noChangeArrowheads="1"/>
          </p:cNvSpPr>
          <p:nvPr/>
        </p:nvSpPr>
        <p:spPr bwMode="auto">
          <a:xfrm>
            <a:off x="2057400" y="4191000"/>
            <a:ext cx="4572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</a:t>
            </a:r>
          </a:p>
        </p:txBody>
      </p:sp>
      <p:sp>
        <p:nvSpPr>
          <p:cNvPr id="1675296" name="Text Box 32"/>
          <p:cNvSpPr txBox="1">
            <a:spLocks noChangeArrowheads="1"/>
          </p:cNvSpPr>
          <p:nvPr/>
        </p:nvSpPr>
        <p:spPr bwMode="auto">
          <a:xfrm>
            <a:off x="8305800" y="4267200"/>
            <a:ext cx="533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D2    </a:t>
            </a:r>
          </a:p>
        </p:txBody>
      </p:sp>
      <p:sp>
        <p:nvSpPr>
          <p:cNvPr id="1675297" name="Text Box 33"/>
          <p:cNvSpPr txBox="1">
            <a:spLocks noChangeArrowheads="1"/>
          </p:cNvSpPr>
          <p:nvPr/>
        </p:nvSpPr>
        <p:spPr bwMode="auto">
          <a:xfrm>
            <a:off x="4876800" y="4267200"/>
            <a:ext cx="533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A2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</a:t>
            </a:r>
          </a:p>
        </p:txBody>
      </p:sp>
      <p:sp>
        <p:nvSpPr>
          <p:cNvPr id="1675298" name="Text Box 34"/>
          <p:cNvSpPr txBox="1">
            <a:spLocks noChangeArrowheads="1"/>
          </p:cNvSpPr>
          <p:nvPr/>
        </p:nvSpPr>
        <p:spPr bwMode="auto">
          <a:xfrm>
            <a:off x="6019800" y="4267200"/>
            <a:ext cx="6096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E/A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</a:t>
            </a:r>
          </a:p>
        </p:txBody>
      </p:sp>
      <p:sp>
        <p:nvSpPr>
          <p:cNvPr id="1675299" name="Text Box 35"/>
          <p:cNvSpPr txBox="1">
            <a:spLocks noChangeArrowheads="1"/>
          </p:cNvSpPr>
          <p:nvPr/>
        </p:nvSpPr>
        <p:spPr bwMode="auto">
          <a:xfrm>
            <a:off x="6934200" y="4267200"/>
            <a:ext cx="5334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A/2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</a:t>
            </a:r>
          </a:p>
        </p:txBody>
      </p:sp>
      <p:sp>
        <p:nvSpPr>
          <p:cNvPr id="1675300" name="Text Box 36"/>
          <p:cNvSpPr txBox="1">
            <a:spLocks noChangeArrowheads="1"/>
          </p:cNvSpPr>
          <p:nvPr/>
        </p:nvSpPr>
        <p:spPr bwMode="auto">
          <a:xfrm>
            <a:off x="8534400" y="381000"/>
            <a:ext cx="6096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E/G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</a:p>
        </p:txBody>
      </p:sp>
      <p:sp>
        <p:nvSpPr>
          <p:cNvPr id="1675301" name="Text Box 37"/>
          <p:cNvSpPr txBox="1">
            <a:spLocks noChangeArrowheads="1"/>
          </p:cNvSpPr>
          <p:nvPr/>
        </p:nvSpPr>
        <p:spPr bwMode="auto">
          <a:xfrm>
            <a:off x="8382000" y="1066800"/>
            <a:ext cx="762000" cy="396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A/C#</a:t>
            </a:r>
            <a:r>
              <a:rPr lang="en-US" sz="2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13058</TotalTime>
  <Words>275</Words>
  <Application>Microsoft Office PowerPoint</Application>
  <PresentationFormat>On-screen Show (4:3)</PresentationFormat>
  <Paragraphs>100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Blank Presentation</vt:lpstr>
      <vt:lpstr>1_Blank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444</cp:revision>
  <dcterms:created xsi:type="dcterms:W3CDTF">2000-04-06T22:37:36Z</dcterms:created>
  <dcterms:modified xsi:type="dcterms:W3CDTF">2011-10-02T23:29:01Z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