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03" r:id="rId2"/>
    <p:sldId id="404" r:id="rId3"/>
    <p:sldId id="405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72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1B44C24-4C5B-489D-87E2-C54E3EF1B6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108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7841DF-E25D-4A47-B19D-C1FCF8EB8F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3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D2CD2-9B24-41BE-934B-A41DAB4F27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19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60781-7E3B-4EA1-AB09-3EAE8F6F3F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144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036F58-63EE-42DD-B1C0-8123A03476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189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F021D-3888-4650-931A-8963EF912B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14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261D82-F651-4A9B-ACBF-725C1B8CC2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432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4A3E2-47BA-4FD5-B1C6-D0F1AA6830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70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E9D49-75BC-4E99-B0E8-15D40E3F76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42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3C945C-3E7F-4B00-96E7-5C4ACC31D4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562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24D9B-D4B3-4426-A709-5A6543999F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273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39E50-9E77-4706-A247-4A5CAE4FD7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12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CD58817-857F-418B-AB02-B34BE234EC9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6" name="Rectangle 2"/>
          <p:cNvSpPr>
            <a:spLocks noChangeArrowheads="1"/>
          </p:cNvSpPr>
          <p:nvPr/>
        </p:nvSpPr>
        <p:spPr bwMode="auto">
          <a:xfrm>
            <a:off x="0" y="2209800"/>
            <a:ext cx="9144000" cy="1828800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5267" name="Rectangle 3"/>
          <p:cNvSpPr>
            <a:spLocks noChangeArrowheads="1"/>
          </p:cNvSpPr>
          <p:nvPr/>
        </p:nvSpPr>
        <p:spPr bwMode="auto">
          <a:xfrm>
            <a:off x="0" y="304800"/>
            <a:ext cx="9144000" cy="19050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5268" name="Rectangle 4"/>
          <p:cNvSpPr>
            <a:spLocks noChangeArrowheads="1"/>
          </p:cNvSpPr>
          <p:nvPr/>
        </p:nvSpPr>
        <p:spPr bwMode="auto">
          <a:xfrm>
            <a:off x="0" y="4038600"/>
            <a:ext cx="9144000" cy="13716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5269" name="Text Box 5"/>
          <p:cNvSpPr txBox="1">
            <a:spLocks noChangeArrowheads="1"/>
          </p:cNvSpPr>
          <p:nvPr/>
        </p:nvSpPr>
        <p:spPr bwMode="auto">
          <a:xfrm>
            <a:off x="0" y="2743200"/>
            <a:ext cx="883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Your people hunger-- for Your pre---sence                    we are thirsty for the rain</a:t>
            </a:r>
            <a:endParaRPr lang="en-US" sz="1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5270" name="Text Box 6"/>
          <p:cNvSpPr txBox="1">
            <a:spLocks noChangeArrowheads="1"/>
          </p:cNvSpPr>
          <p:nvPr/>
        </p:nvSpPr>
        <p:spPr bwMode="auto">
          <a:xfrm>
            <a:off x="0" y="46482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Breath of    Hea------ven           Fill  Your people      Let    Your glo--------ry   come    down! </a:t>
            </a:r>
          </a:p>
        </p:txBody>
      </p:sp>
      <p:sp>
        <p:nvSpPr>
          <p:cNvPr id="1675271" name="Text Box 7"/>
          <p:cNvSpPr txBox="1">
            <a:spLocks noChangeArrowheads="1"/>
          </p:cNvSpPr>
          <p:nvPr/>
        </p:nvSpPr>
        <p:spPr bwMode="auto">
          <a:xfrm>
            <a:off x="5334000" y="3810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5272" name="Text Box 8"/>
          <p:cNvSpPr txBox="1">
            <a:spLocks noChangeArrowheads="1"/>
          </p:cNvSpPr>
          <p:nvPr/>
        </p:nvSpPr>
        <p:spPr bwMode="auto">
          <a:xfrm>
            <a:off x="0" y="3810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73" name="Text Box 9"/>
          <p:cNvSpPr txBox="1">
            <a:spLocks noChangeArrowheads="1"/>
          </p:cNvSpPr>
          <p:nvPr/>
        </p:nvSpPr>
        <p:spPr bwMode="auto">
          <a:xfrm>
            <a:off x="2895600" y="3048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74" name="Text Box 10"/>
          <p:cNvSpPr txBox="1">
            <a:spLocks noChangeArrowheads="1"/>
          </p:cNvSpPr>
          <p:nvPr/>
        </p:nvSpPr>
        <p:spPr bwMode="auto">
          <a:xfrm>
            <a:off x="7391400" y="3810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275" name="Text Box 11"/>
          <p:cNvSpPr txBox="1">
            <a:spLocks noChangeArrowheads="1"/>
          </p:cNvSpPr>
          <p:nvPr/>
        </p:nvSpPr>
        <p:spPr bwMode="auto">
          <a:xfrm>
            <a:off x="2895600" y="41910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    </a:t>
            </a:r>
          </a:p>
        </p:txBody>
      </p:sp>
      <p:sp>
        <p:nvSpPr>
          <p:cNvPr id="1675276" name="Text Box 12"/>
          <p:cNvSpPr txBox="1">
            <a:spLocks noChangeArrowheads="1"/>
          </p:cNvSpPr>
          <p:nvPr/>
        </p:nvSpPr>
        <p:spPr bwMode="auto">
          <a:xfrm>
            <a:off x="7696200" y="22098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Esus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277" name="Text Box 13"/>
          <p:cNvSpPr txBox="1">
            <a:spLocks noChangeArrowheads="1"/>
          </p:cNvSpPr>
          <p:nvPr/>
        </p:nvSpPr>
        <p:spPr bwMode="auto">
          <a:xfrm>
            <a:off x="0" y="3581400"/>
            <a:ext cx="8389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Breath on us refreshing wind  of     Glory                Touch Your people once again</a:t>
            </a:r>
          </a:p>
        </p:txBody>
      </p:sp>
      <p:sp>
        <p:nvSpPr>
          <p:cNvPr id="1675278" name="Text Box 14"/>
          <p:cNvSpPr txBox="1">
            <a:spLocks noChangeArrowheads="1"/>
          </p:cNvSpPr>
          <p:nvPr/>
        </p:nvSpPr>
        <p:spPr bwMode="auto">
          <a:xfrm>
            <a:off x="0" y="762000"/>
            <a:ext cx="876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Your children pray            Holy  Spirit    Rain          Let Your glory come down</a:t>
            </a:r>
            <a:endParaRPr lang="en-US" sz="18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5279" name="Text Box 15"/>
          <p:cNvSpPr txBox="1">
            <a:spLocks noChangeArrowheads="1"/>
          </p:cNvSpPr>
          <p:nvPr/>
        </p:nvSpPr>
        <p:spPr bwMode="auto">
          <a:xfrm>
            <a:off x="0" y="1447800"/>
            <a:ext cx="876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Heaven’s river flow             so the world will know      that Your glory’s   come down</a:t>
            </a:r>
          </a:p>
        </p:txBody>
      </p:sp>
      <p:sp>
        <p:nvSpPr>
          <p:cNvPr id="1675280" name="Text Box 16"/>
          <p:cNvSpPr txBox="1">
            <a:spLocks noChangeArrowheads="1"/>
          </p:cNvSpPr>
          <p:nvPr/>
        </p:nvSpPr>
        <p:spPr bwMode="auto">
          <a:xfrm>
            <a:off x="5257800" y="10668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5281" name="Text Box 17"/>
          <p:cNvSpPr txBox="1">
            <a:spLocks noChangeArrowheads="1"/>
          </p:cNvSpPr>
          <p:nvPr/>
        </p:nvSpPr>
        <p:spPr bwMode="auto">
          <a:xfrm>
            <a:off x="0" y="10668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82" name="Text Box 18"/>
          <p:cNvSpPr txBox="1">
            <a:spLocks noChangeArrowheads="1"/>
          </p:cNvSpPr>
          <p:nvPr/>
        </p:nvSpPr>
        <p:spPr bwMode="auto">
          <a:xfrm>
            <a:off x="2514600" y="11430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83" name="Text Box 19"/>
          <p:cNvSpPr txBox="1">
            <a:spLocks noChangeArrowheads="1"/>
          </p:cNvSpPr>
          <p:nvPr/>
        </p:nvSpPr>
        <p:spPr bwMode="auto">
          <a:xfrm>
            <a:off x="7620000" y="10668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284" name="Text Box 20"/>
          <p:cNvSpPr txBox="1">
            <a:spLocks noChangeArrowheads="1"/>
          </p:cNvSpPr>
          <p:nvPr/>
        </p:nvSpPr>
        <p:spPr bwMode="auto">
          <a:xfrm>
            <a:off x="5715000" y="22098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5285" name="Text Box 21"/>
          <p:cNvSpPr txBox="1">
            <a:spLocks noChangeArrowheads="1"/>
          </p:cNvSpPr>
          <p:nvPr/>
        </p:nvSpPr>
        <p:spPr bwMode="auto">
          <a:xfrm>
            <a:off x="0" y="22860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86" name="Text Box 22"/>
          <p:cNvSpPr txBox="1">
            <a:spLocks noChangeArrowheads="1"/>
          </p:cNvSpPr>
          <p:nvPr/>
        </p:nvSpPr>
        <p:spPr bwMode="auto">
          <a:xfrm>
            <a:off x="2590800" y="22098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87" name="Text Box 23"/>
          <p:cNvSpPr txBox="1">
            <a:spLocks noChangeArrowheads="1"/>
          </p:cNvSpPr>
          <p:nvPr/>
        </p:nvSpPr>
        <p:spPr bwMode="auto">
          <a:xfrm>
            <a:off x="4648200" y="2209800"/>
            <a:ext cx="685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288" name="Text Box 24"/>
          <p:cNvSpPr txBox="1">
            <a:spLocks noChangeArrowheads="1"/>
          </p:cNvSpPr>
          <p:nvPr/>
        </p:nvSpPr>
        <p:spPr bwMode="auto">
          <a:xfrm>
            <a:off x="7315200" y="32004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Esus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289" name="Text Box 25"/>
          <p:cNvSpPr txBox="1">
            <a:spLocks noChangeArrowheads="1"/>
          </p:cNvSpPr>
          <p:nvPr/>
        </p:nvSpPr>
        <p:spPr bwMode="auto">
          <a:xfrm>
            <a:off x="4953000" y="32004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5290" name="Text Box 26"/>
          <p:cNvSpPr txBox="1">
            <a:spLocks noChangeArrowheads="1"/>
          </p:cNvSpPr>
          <p:nvPr/>
        </p:nvSpPr>
        <p:spPr bwMode="auto">
          <a:xfrm>
            <a:off x="0" y="32004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91" name="Text Box 27"/>
          <p:cNvSpPr txBox="1">
            <a:spLocks noChangeArrowheads="1"/>
          </p:cNvSpPr>
          <p:nvPr/>
        </p:nvSpPr>
        <p:spPr bwMode="auto">
          <a:xfrm>
            <a:off x="2438400" y="32004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92" name="Text Box 28"/>
          <p:cNvSpPr txBox="1">
            <a:spLocks noChangeArrowheads="1"/>
          </p:cNvSpPr>
          <p:nvPr/>
        </p:nvSpPr>
        <p:spPr bwMode="auto">
          <a:xfrm>
            <a:off x="4191000" y="3200400"/>
            <a:ext cx="685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293" name="Text Box 29"/>
          <p:cNvSpPr txBox="1">
            <a:spLocks noChangeArrowheads="1"/>
          </p:cNvSpPr>
          <p:nvPr/>
        </p:nvSpPr>
        <p:spPr bwMode="auto">
          <a:xfrm>
            <a:off x="0" y="42672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94" name="Text Box 30"/>
          <p:cNvSpPr txBox="1">
            <a:spLocks noChangeArrowheads="1"/>
          </p:cNvSpPr>
          <p:nvPr/>
        </p:nvSpPr>
        <p:spPr bwMode="auto">
          <a:xfrm>
            <a:off x="1143000" y="42672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E/A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95" name="Text Box 31"/>
          <p:cNvSpPr txBox="1">
            <a:spLocks noChangeArrowheads="1"/>
          </p:cNvSpPr>
          <p:nvPr/>
        </p:nvSpPr>
        <p:spPr bwMode="auto">
          <a:xfrm>
            <a:off x="2057400" y="41910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96" name="Text Box 32"/>
          <p:cNvSpPr txBox="1">
            <a:spLocks noChangeArrowheads="1"/>
          </p:cNvSpPr>
          <p:nvPr/>
        </p:nvSpPr>
        <p:spPr bwMode="auto">
          <a:xfrm>
            <a:off x="8305800" y="42672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    </a:t>
            </a:r>
          </a:p>
        </p:txBody>
      </p:sp>
      <p:sp>
        <p:nvSpPr>
          <p:cNvPr id="1675297" name="Text Box 33"/>
          <p:cNvSpPr txBox="1">
            <a:spLocks noChangeArrowheads="1"/>
          </p:cNvSpPr>
          <p:nvPr/>
        </p:nvSpPr>
        <p:spPr bwMode="auto">
          <a:xfrm>
            <a:off x="4876800" y="42672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98" name="Text Box 34"/>
          <p:cNvSpPr txBox="1">
            <a:spLocks noChangeArrowheads="1"/>
          </p:cNvSpPr>
          <p:nvPr/>
        </p:nvSpPr>
        <p:spPr bwMode="auto">
          <a:xfrm>
            <a:off x="6019800" y="42672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E/A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99" name="Text Box 35"/>
          <p:cNvSpPr txBox="1">
            <a:spLocks noChangeArrowheads="1"/>
          </p:cNvSpPr>
          <p:nvPr/>
        </p:nvSpPr>
        <p:spPr bwMode="auto">
          <a:xfrm>
            <a:off x="6934200" y="42672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300" name="Text Box 36"/>
          <p:cNvSpPr txBox="1">
            <a:spLocks noChangeArrowheads="1"/>
          </p:cNvSpPr>
          <p:nvPr/>
        </p:nvSpPr>
        <p:spPr bwMode="auto">
          <a:xfrm>
            <a:off x="8534400" y="3810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E/G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301" name="Text Box 37"/>
          <p:cNvSpPr txBox="1">
            <a:spLocks noChangeArrowheads="1"/>
          </p:cNvSpPr>
          <p:nvPr/>
        </p:nvSpPr>
        <p:spPr bwMode="auto">
          <a:xfrm>
            <a:off x="8382000" y="10668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0" y="152400"/>
            <a:ext cx="8763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Breath of Heaven</a:t>
            </a:r>
            <a:endParaRPr lang="en-US" sz="4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73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0" y="152400"/>
            <a:ext cx="8763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Breath of Heaven</a:t>
            </a:r>
            <a:endParaRPr lang="en-US" sz="4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681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13040</TotalTime>
  <Words>106</Words>
  <Application>Microsoft Office PowerPoint</Application>
  <PresentationFormat>On-screen Show (4:3)</PresentationFormat>
  <Paragraphs>35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Blank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442</cp:revision>
  <dcterms:created xsi:type="dcterms:W3CDTF">2000-04-06T22:37:36Z</dcterms:created>
  <dcterms:modified xsi:type="dcterms:W3CDTF">2012-12-31T15:20:48Z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