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1219" r:id="rId2"/>
    <p:sldId id="1220" r:id="rId3"/>
    <p:sldId id="1217" r:id="rId4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100" d="100"/>
          <a:sy n="100" d="100"/>
        </p:scale>
        <p:origin x="-1110" y="-84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F51CF781-F29F-44E8-83DB-EF450E59AB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30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12CBF-0487-45AE-87D1-96B072460E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2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89292-2DFE-4219-9279-7F34E644F1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86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B241E-05D0-481B-9D16-208D320F1E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06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73DA7-A287-4748-A88A-6F8E16CDC3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36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80219-C787-46FE-A952-7EC76922AC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03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2CBC4-04D2-40BB-A128-DBA2788706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630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0883B-CEAB-4587-AB8A-EB696B97F4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D74EFD-8ED6-4E41-AC13-D5064F3E79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63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96F44-D52E-4AFB-95ED-026F14DE7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5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E9C2C-3F7D-4CD5-820E-A23553A028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86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BA0B5-87A3-43A5-91FB-48057C5D27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85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407FF87-77AD-436E-963A-E174EF5D0E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206514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Deep within there is a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hunger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2865" y="682764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 love beyond my own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-6185" y="1197114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In my soul there is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this thirsting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2865" y="1730514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refreshing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from Your throne</a:t>
            </a: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12865" y="2272809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in the time of dryness, </a:t>
            </a: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12865" y="2794109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whisper out Your name</a:t>
            </a: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-12370" y="3354566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I’m asking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to take this hardness, 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-21895" y="3864114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shine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Your light in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this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darkness</a:t>
            </a:r>
          </a:p>
        </p:txBody>
      </p:sp>
    </p:spTree>
    <p:extLst>
      <p:ext uri="{BB962C8B-B14F-4D97-AF65-F5344CB8AC3E}">
        <p14:creationId xmlns:p14="http://schemas.microsoft.com/office/powerpoint/2010/main" val="267479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0" y="20955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I want is, </a:t>
            </a:r>
            <a:r>
              <a:rPr lang="en-US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</a:t>
            </a:r>
            <a:r>
              <a:rPr 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You and none of me</a:t>
            </a:r>
          </a:p>
        </p:txBody>
      </p:sp>
      <p:sp>
        <p:nvSpPr>
          <p:cNvPr id="1935363" name="Text Box 3"/>
          <p:cNvSpPr txBox="1">
            <a:spLocks noChangeArrowheads="1"/>
          </p:cNvSpPr>
          <p:nvPr/>
        </p:nvSpPr>
        <p:spPr bwMode="auto">
          <a:xfrm>
            <a:off x="-45151" y="74295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Lord break my heart</a:t>
            </a:r>
          </a:p>
        </p:txBody>
      </p:sp>
      <p:sp>
        <p:nvSpPr>
          <p:cNvPr id="1935364" name="Text Box 4"/>
          <p:cNvSpPr txBox="1">
            <a:spLocks noChangeArrowheads="1"/>
          </p:cNvSpPr>
          <p:nvPr/>
        </p:nvSpPr>
        <p:spPr bwMode="auto">
          <a:xfrm>
            <a:off x="-45151" y="1281717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Split the rock and water me, </a:t>
            </a:r>
          </a:p>
        </p:txBody>
      </p:sp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5938" y="236352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</a:t>
            </a:r>
            <a:r>
              <a:rPr lang="en-US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want </a:t>
            </a:r>
            <a:r>
              <a:rPr 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be holy, </a:t>
            </a:r>
          </a:p>
        </p:txBody>
      </p:sp>
      <p:sp>
        <p:nvSpPr>
          <p:cNvPr id="1935366" name="Text Box 6"/>
          <p:cNvSpPr txBox="1">
            <a:spLocks noChangeArrowheads="1"/>
          </p:cNvSpPr>
          <p:nvPr/>
        </p:nvSpPr>
        <p:spPr bwMode="auto">
          <a:xfrm>
            <a:off x="-6803" y="3486202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So break these </a:t>
            </a:r>
            <a:r>
              <a:rPr 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chains </a:t>
            </a:r>
            <a:r>
              <a:rPr lang="en-US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deliver </a:t>
            </a:r>
            <a:r>
              <a:rPr 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me, 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-7051" y="180975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Lord break my heart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-45151" y="292541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Lord break my heart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5463" y="401955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Lord break my heart</a:t>
            </a:r>
          </a:p>
        </p:txBody>
      </p:sp>
    </p:spTree>
    <p:extLst>
      <p:ext uri="{BB962C8B-B14F-4D97-AF65-F5344CB8AC3E}">
        <p14:creationId xmlns:p14="http://schemas.microsoft.com/office/powerpoint/2010/main" val="130008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51435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Break my heart, </a:t>
            </a:r>
          </a:p>
        </p:txBody>
      </p:sp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793777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Break my heart, </a:t>
            </a:r>
          </a:p>
        </p:txBody>
      </p:sp>
      <p:sp>
        <p:nvSpPr>
          <p:cNvPr id="1936388" name="Text Box 4"/>
          <p:cNvSpPr txBox="1">
            <a:spLocks noChangeArrowheads="1"/>
          </p:cNvSpPr>
          <p:nvPr/>
        </p:nvSpPr>
        <p:spPr bwMode="auto">
          <a:xfrm>
            <a:off x="20781" y="302895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Break my heart, 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104779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Your living waters flow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0781" y="2287384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make me whole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0781" y="3552599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Set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 fire to my soul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86960</TotalTime>
  <Words>126</Words>
  <Application>Microsoft Office PowerPoint</Application>
  <PresentationFormat>On-screen Show (16:9)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Blank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535</cp:revision>
  <dcterms:created xsi:type="dcterms:W3CDTF">2000-04-04T23:34:29Z</dcterms:created>
  <dcterms:modified xsi:type="dcterms:W3CDTF">2012-12-31T14:12:32Z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