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9" r:id="rId2"/>
    <p:sldId id="1220" r:id="rId3"/>
    <p:sldId id="1217" r:id="rId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1CF781-F29F-44E8-83DB-EF450E59AB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12CBF-0487-45AE-87D1-96B072460E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2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9292-2DFE-4219-9279-7F34E644F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8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B241E-05D0-481B-9D16-208D320F1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0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73DA7-A287-4748-A88A-6F8E16CDC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3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80219-C787-46FE-A952-7EC76922AC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2CBC4-04D2-40BB-A128-DBA278870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3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0883B-CEAB-4587-AB8A-EB696B97F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74EFD-8ED6-4E41-AC13-D5064F3E79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96F44-D52E-4AFB-95ED-026F14DE7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E9C2C-3F7D-4CD5-820E-A23553A028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BA0B5-87A3-43A5-91FB-48057C5D2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8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407FF87-77AD-436E-963A-E174EF5D0E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2065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Deep within there is a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865" y="68276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 love beyond my own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-6185" y="11971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my soul there 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thirsting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2865" y="17305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refreshing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Your throne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865" y="227280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in the time of dryness, 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2865" y="279410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whisper out Your name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-12370" y="335456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asking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to take this hardness, 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-21895" y="38641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shine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light in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darkness</a:t>
            </a:r>
          </a:p>
        </p:txBody>
      </p:sp>
    </p:spTree>
    <p:extLst>
      <p:ext uri="{BB962C8B-B14F-4D97-AF65-F5344CB8AC3E}">
        <p14:creationId xmlns:p14="http://schemas.microsoft.com/office/powerpoint/2010/main" val="26747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209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want is, </a:t>
            </a: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You and none of me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45151" y="742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-45151" y="128171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Split the rock and water me, 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5938" y="236352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</a:t>
            </a: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want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holy, 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6803" y="348620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break these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chains </a:t>
            </a: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deliver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me, 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7051" y="18097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45151" y="29254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463" y="4019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</a:p>
        </p:txBody>
      </p:sp>
    </p:spTree>
    <p:extLst>
      <p:ext uri="{BB962C8B-B14F-4D97-AF65-F5344CB8AC3E}">
        <p14:creationId xmlns:p14="http://schemas.microsoft.com/office/powerpoint/2010/main" val="130008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514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heart, 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9377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heart, 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20781" y="3028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heart,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04779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living waters flow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0781" y="228738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 me whole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0781" y="355259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 fire to my soul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86960</TotalTime>
  <Words>126</Words>
  <Application>Microsoft Office PowerPoint</Application>
  <PresentationFormat>On-screen Show (16:9)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2012-12-31T14:12:32Z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