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9" r:id="rId2"/>
    <p:sldId id="1220" r:id="rId3"/>
    <p:sldId id="1217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2376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51CF781-F29F-44E8-83DB-EF450E59AB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3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12CBF-0487-45AE-87D1-96B072460E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2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9292-2DFE-4219-9279-7F34E644F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8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B241E-05D0-481B-9D16-208D320F1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0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73DA7-A287-4748-A88A-6F8E16CDC3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3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80219-C787-46FE-A952-7EC76922AC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2CBC4-04D2-40BB-A128-DBA2788706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3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0883B-CEAB-4587-AB8A-EB696B97F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74EFD-8ED6-4E41-AC13-D5064F3E79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6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96F44-D52E-4AFB-95ED-026F14DE7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E9C2C-3F7D-4CD5-820E-A23553A028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BA0B5-87A3-43A5-91FB-48057C5D27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8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407FF87-77AD-436E-963A-E174EF5D0E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9821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Deep within there is a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hunger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865" y="1219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 love beyond my own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-13854" y="1752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my soul there is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thirsting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-6185" y="225949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refreshing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from Your throne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-6185" y="275941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in the time of dryness, 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19050" y="328258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whisper out Your name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-6185" y="392640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asking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to take this hardness, 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8100" y="450178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shine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light in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darkness</a:t>
            </a:r>
          </a:p>
        </p:txBody>
      </p:sp>
    </p:spTree>
    <p:extLst>
      <p:ext uri="{BB962C8B-B14F-4D97-AF65-F5344CB8AC3E}">
        <p14:creationId xmlns:p14="http://schemas.microsoft.com/office/powerpoint/2010/main" val="26747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6858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want is, </a:t>
            </a: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You and none of me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57398" y="122763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-57398" y="181055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Split the rock and water me, 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6309" y="294809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</a:t>
            </a: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want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holy, 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41687" y="4038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break these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chains </a:t>
            </a: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deliver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me, 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21772" y="2362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2143" y="349408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2143" y="464813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</a:p>
        </p:txBody>
      </p:sp>
    </p:spTree>
    <p:extLst>
      <p:ext uri="{BB962C8B-B14F-4D97-AF65-F5344CB8AC3E}">
        <p14:creationId xmlns:p14="http://schemas.microsoft.com/office/powerpoint/2010/main" val="130008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0677" y="9144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heart, 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-37605" y="206587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heart, 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32986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heart,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39705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living waters flow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18555" y="25908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 me whole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0781" y="37560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Set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 fire to my soul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86955</TotalTime>
  <Words>126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2012-12-31T14:08:07Z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