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1234" r:id="rId2"/>
    <p:sldId id="1235" r:id="rId3"/>
    <p:sldId id="1236" r:id="rId4"/>
    <p:sldId id="1237" r:id="rId5"/>
    <p:sldId id="1238" r:id="rId6"/>
    <p:sldId id="1239" r:id="rId7"/>
    <p:sldId id="1240" r:id="rId8"/>
    <p:sldId id="1243" r:id="rId9"/>
    <p:sldId id="1242" r:id="rId10"/>
    <p:sldId id="1241" r:id="rId11"/>
    <p:sldId id="1245" r:id="rId12"/>
    <p:sldId id="1244" r:id="rId13"/>
    <p:sldId id="1247" r:id="rId14"/>
    <p:sldId id="1246" r:id="rId15"/>
    <p:sldId id="1252" r:id="rId16"/>
    <p:sldId id="1251" r:id="rId17"/>
    <p:sldId id="1248" r:id="rId18"/>
    <p:sldId id="1253" r:id="rId19"/>
    <p:sldId id="1254" r:id="rId20"/>
    <p:sldId id="1250" r:id="rId21"/>
    <p:sldId id="1255" r:id="rId22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1632" y="-117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F51CF781-F29F-44E8-83DB-EF450E59AB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30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12CBF-0487-45AE-87D1-96B072460E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721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A89292-2DFE-4219-9279-7F34E644F1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3864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1B241E-05D0-481B-9D16-208D320F1E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50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873DA7-A287-4748-A88A-6F8E16CDC3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3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80219-C787-46FE-A952-7EC76922AC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50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82CBC4-04D2-40BB-A128-DBA2788706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30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0883B-CEAB-4587-AB8A-EB696B97F4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D74EFD-8ED6-4E41-AC13-D5064F3E79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63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696F44-D52E-4AFB-95ED-026F14DE79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8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E9C2C-3F7D-4CD5-820E-A23553A028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6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BA0B5-87A3-43A5-91FB-48057C5D27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08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0407FF87-77AD-436E-963A-E174EF5D0EA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41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Split the rock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water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769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7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to be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Holy…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58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want to be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Holy…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769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56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the chains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Deliver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4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the chains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Deliver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769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76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heart….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8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heart….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86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Living waters flow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8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Let Your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286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Living waters flow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77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heart….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make me whole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67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7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make me whole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1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Deep within there is a 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hunger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0" y="16002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</a:t>
            </a:r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 love beyond my own</a:t>
            </a:r>
          </a:p>
        </p:txBody>
      </p:sp>
    </p:spTree>
    <p:extLst>
      <p:ext uri="{BB962C8B-B14F-4D97-AF65-F5344CB8AC3E}">
        <p14:creationId xmlns:p14="http://schemas.microsoft.com/office/powerpoint/2010/main" val="267710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8906" y="5715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Break my heart….</a:t>
            </a:r>
            <a:endParaRPr lang="en-US" sz="4000" b="1" i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3958" y="110241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Set a fire to my soul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44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-3958" y="1102415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Set a fire to my soul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962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In my soul there is a thirsting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refreshing from Your throne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9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 in the time of dryness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 whisper out Your Name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17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I’m asking You to take this hardness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Shine Your light in the darkness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96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want is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of You and None of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82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I want is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of You and None of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769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9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21769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Lord break my heart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82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7709" y="1115071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Split the rock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32657" y="1645986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And water me</a:t>
            </a:r>
            <a:endParaRPr lang="en-US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86978</TotalTime>
  <Words>170</Words>
  <Application>Microsoft Office PowerPoint</Application>
  <PresentationFormat>On-screen Show (16:9)</PresentationFormat>
  <Paragraphs>41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537</cp:revision>
  <dcterms:created xsi:type="dcterms:W3CDTF">2000-04-04T23:34:29Z</dcterms:created>
  <dcterms:modified xsi:type="dcterms:W3CDTF">2012-12-31T14:30:20Z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