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234" r:id="rId2"/>
    <p:sldId id="1235" r:id="rId3"/>
    <p:sldId id="1236" r:id="rId4"/>
    <p:sldId id="1237" r:id="rId5"/>
    <p:sldId id="1238" r:id="rId6"/>
    <p:sldId id="1239" r:id="rId7"/>
    <p:sldId id="1240" r:id="rId8"/>
    <p:sldId id="1243" r:id="rId9"/>
    <p:sldId id="1242" r:id="rId10"/>
    <p:sldId id="1241" r:id="rId11"/>
    <p:sldId id="1245" r:id="rId12"/>
    <p:sldId id="1244" r:id="rId13"/>
    <p:sldId id="1247" r:id="rId14"/>
    <p:sldId id="1246" r:id="rId15"/>
    <p:sldId id="1252" r:id="rId16"/>
    <p:sldId id="1251" r:id="rId17"/>
    <p:sldId id="1248" r:id="rId18"/>
    <p:sldId id="1253" r:id="rId19"/>
    <p:sldId id="1254" r:id="rId20"/>
    <p:sldId id="1250" r:id="rId21"/>
    <p:sldId id="1255" r:id="rId2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1CF781-F29F-44E8-83DB-EF450E59A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12CBF-0487-45AE-87D1-96B072460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2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9292-2DFE-4219-9279-7F34E644F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8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B241E-05D0-481B-9D16-208D320F1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73DA7-A287-4748-A88A-6F8E16CDC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80219-C787-46FE-A952-7EC76922AC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2CBC4-04D2-40BB-A128-DBA278870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3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883B-CEAB-4587-AB8A-EB696B97F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74EFD-8ED6-4E41-AC13-D5064F3E7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96F44-D52E-4AFB-95ED-026F14DE7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E9C2C-3F7D-4CD5-820E-A23553A02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BA0B5-87A3-43A5-91FB-48057C5D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8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407FF87-77AD-436E-963A-E174EF5D0E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1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water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0253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to be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Holy…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to be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Holy…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0253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the chains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Deliver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the chains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Deliver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0253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048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Living waters flow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048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Living waters flow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make me whole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make me whole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Deep within there is a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0" y="2133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love beyond my own</a:t>
            </a:r>
          </a:p>
        </p:txBody>
      </p:sp>
    </p:spTree>
    <p:extLst>
      <p:ext uri="{BB962C8B-B14F-4D97-AF65-F5344CB8AC3E}">
        <p14:creationId xmlns:p14="http://schemas.microsoft.com/office/powerpoint/2010/main" val="26771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906" y="7620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958" y="146988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a fire to my 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958" y="146988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a fire to my 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my soul there is a thirsting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refreshing from Your throne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in the time of dryness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whisper out Your Name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7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asking You to take this hardness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Shine Your light in the darkness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You and None of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You and None of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0253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0253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2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48676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21946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water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86977</TotalTime>
  <Words>170</Words>
  <Application>Microsoft Office PowerPoint</Application>
  <PresentationFormat>On-screen Show (4:3)</PresentationFormat>
  <Paragraphs>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536</cp:revision>
  <dcterms:created xsi:type="dcterms:W3CDTF">2000-04-04T23:34:29Z</dcterms:created>
  <dcterms:modified xsi:type="dcterms:W3CDTF">2012-12-31T14:29:30Z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