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1234" r:id="rId2"/>
    <p:sldId id="1235" r:id="rId3"/>
    <p:sldId id="1236" r:id="rId4"/>
    <p:sldId id="1237" r:id="rId5"/>
    <p:sldId id="1238" r:id="rId6"/>
    <p:sldId id="1239" r:id="rId7"/>
    <p:sldId id="1240" r:id="rId8"/>
    <p:sldId id="1243" r:id="rId9"/>
    <p:sldId id="1242" r:id="rId10"/>
    <p:sldId id="1241" r:id="rId11"/>
    <p:sldId id="1245" r:id="rId12"/>
    <p:sldId id="1244" r:id="rId13"/>
    <p:sldId id="1247" r:id="rId14"/>
    <p:sldId id="1246" r:id="rId15"/>
    <p:sldId id="1252" r:id="rId16"/>
    <p:sldId id="1251" r:id="rId17"/>
    <p:sldId id="1248" r:id="rId18"/>
    <p:sldId id="1253" r:id="rId19"/>
    <p:sldId id="1254" r:id="rId20"/>
    <p:sldId id="1250" r:id="rId21"/>
    <p:sldId id="1255" r:id="rId22"/>
  </p:sldIdLst>
  <p:sldSz cx="9144000" cy="6858000" type="screen4x3"/>
  <p:notesSz cx="6858000" cy="9144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6813" autoAdjust="0"/>
    <p:restoredTop sz="94550" autoAdjust="0"/>
  </p:normalViewPr>
  <p:slideViewPr>
    <p:cSldViewPr>
      <p:cViewPr>
        <p:scale>
          <a:sx n="80" d="100"/>
          <a:sy n="80" d="100"/>
        </p:scale>
        <p:origin x="-1632" y="-7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effectLst/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1208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208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08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effectLst/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1208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  <a:latin typeface="Times New Roman" charset="0"/>
              </a:defRPr>
            </a:lvl1pPr>
          </a:lstStyle>
          <a:p>
            <a:fld id="{F51CF781-F29F-44E8-83DB-EF450E59ABD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51308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812CBF-0487-45AE-87D1-96B072460E5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87213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A89292-2DFE-4219-9279-7F34E644F1D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3864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1B241E-05D0-481B-9D16-208D320F1E0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95060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873DA7-A287-4748-A88A-6F8E16CDC3A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2369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F80219-C787-46FE-A952-7EC76922AC7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95033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82CBC4-04D2-40BB-A128-DBA2788706C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16305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C0883B-CEAB-4587-AB8A-EB696B97F45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5009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D74EFD-8ED6-4E41-AC13-D5064F3E796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1634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696F44-D52E-4AFB-95ED-026F14DE792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3859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CE9C2C-3F7D-4CD5-820E-A23553A0283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0868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5BA0B5-87A3-43A5-91FB-48057C5D273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0851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3366CC">
                <a:gamma/>
                <a:shade val="76078"/>
                <a:invGamma/>
              </a:srgbClr>
            </a:gs>
            <a:gs pos="100000">
              <a:srgbClr val="3366CC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ffectLst/>
                <a:latin typeface="+mn-lt"/>
              </a:defRPr>
            </a:lvl1pPr>
          </a:lstStyle>
          <a:p>
            <a:fld id="{0407FF87-77AD-436E-963A-E174EF5D0EA0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34192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27709" y="1486762"/>
            <a:ext cx="91440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Split the rock</a:t>
            </a:r>
            <a:endParaRPr lang="en-US" sz="40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18" name="Text Box 2"/>
          <p:cNvSpPr txBox="1">
            <a:spLocks noChangeArrowheads="1"/>
          </p:cNvSpPr>
          <p:nvPr/>
        </p:nvSpPr>
        <p:spPr bwMode="auto">
          <a:xfrm>
            <a:off x="32657" y="2194648"/>
            <a:ext cx="91440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And water me</a:t>
            </a:r>
            <a:endParaRPr lang="en-US" sz="40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0" y="2902534"/>
            <a:ext cx="914400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Lord break my heart</a:t>
            </a:r>
            <a:endParaRPr lang="en-US" sz="60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5737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27709" y="1486762"/>
            <a:ext cx="91440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I want to be</a:t>
            </a:r>
            <a:endParaRPr lang="en-US" sz="40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18" name="Text Box 2"/>
          <p:cNvSpPr txBox="1">
            <a:spLocks noChangeArrowheads="1"/>
          </p:cNvSpPr>
          <p:nvPr/>
        </p:nvSpPr>
        <p:spPr bwMode="auto">
          <a:xfrm>
            <a:off x="32657" y="2194648"/>
            <a:ext cx="91440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Holy…</a:t>
            </a:r>
            <a:endParaRPr lang="en-US" sz="40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6583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27709" y="1486762"/>
            <a:ext cx="91440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I want to be</a:t>
            </a:r>
            <a:endParaRPr lang="en-US" sz="40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18" name="Text Box 2"/>
          <p:cNvSpPr txBox="1">
            <a:spLocks noChangeArrowheads="1"/>
          </p:cNvSpPr>
          <p:nvPr/>
        </p:nvSpPr>
        <p:spPr bwMode="auto">
          <a:xfrm>
            <a:off x="32657" y="2194648"/>
            <a:ext cx="91440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Holy…</a:t>
            </a:r>
            <a:endParaRPr lang="en-US" sz="40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0" y="2902534"/>
            <a:ext cx="914400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Lord break my heart</a:t>
            </a:r>
            <a:endParaRPr lang="en-US" sz="60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1561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27709" y="1486762"/>
            <a:ext cx="91440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Break the chains</a:t>
            </a:r>
            <a:endParaRPr lang="en-US" sz="40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18" name="Text Box 2"/>
          <p:cNvSpPr txBox="1">
            <a:spLocks noChangeArrowheads="1"/>
          </p:cNvSpPr>
          <p:nvPr/>
        </p:nvSpPr>
        <p:spPr bwMode="auto">
          <a:xfrm>
            <a:off x="32657" y="2194648"/>
            <a:ext cx="91440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Deliver me</a:t>
            </a:r>
            <a:endParaRPr lang="en-US" sz="40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448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27709" y="1486762"/>
            <a:ext cx="91440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Break the chains</a:t>
            </a:r>
            <a:endParaRPr lang="en-US" sz="40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18" name="Text Box 2"/>
          <p:cNvSpPr txBox="1">
            <a:spLocks noChangeArrowheads="1"/>
          </p:cNvSpPr>
          <p:nvPr/>
        </p:nvSpPr>
        <p:spPr bwMode="auto">
          <a:xfrm>
            <a:off x="32657" y="2194648"/>
            <a:ext cx="91440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Deliver me</a:t>
            </a:r>
            <a:endParaRPr lang="en-US" sz="40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0" y="2902534"/>
            <a:ext cx="914400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Lord break my heart</a:t>
            </a:r>
            <a:endParaRPr lang="en-US" sz="60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3764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27709" y="1486762"/>
            <a:ext cx="91440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Break my heart….</a:t>
            </a:r>
            <a:endParaRPr lang="en-US" sz="4000" b="1" i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7181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27709" y="1486762"/>
            <a:ext cx="91440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Break my heart….</a:t>
            </a:r>
            <a:endParaRPr lang="en-US" sz="4000" b="1" i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18" name="Text Box 2"/>
          <p:cNvSpPr txBox="1">
            <a:spLocks noChangeArrowheads="1"/>
          </p:cNvSpPr>
          <p:nvPr/>
        </p:nvSpPr>
        <p:spPr bwMode="auto">
          <a:xfrm>
            <a:off x="32657" y="2194648"/>
            <a:ext cx="914400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Let Your</a:t>
            </a:r>
            <a:endParaRPr lang="en-US" sz="60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0" y="3048000"/>
            <a:ext cx="914400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Living waters flow</a:t>
            </a:r>
            <a:endParaRPr lang="en-US" sz="60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7181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 Box 2"/>
          <p:cNvSpPr txBox="1">
            <a:spLocks noChangeArrowheads="1"/>
          </p:cNvSpPr>
          <p:nvPr/>
        </p:nvSpPr>
        <p:spPr bwMode="auto">
          <a:xfrm>
            <a:off x="32657" y="2194648"/>
            <a:ext cx="914400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Let Your</a:t>
            </a:r>
            <a:endParaRPr lang="en-US" sz="60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0" y="3048000"/>
            <a:ext cx="914400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Living waters flow</a:t>
            </a:r>
            <a:endParaRPr lang="en-US" sz="60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3774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27709" y="1486762"/>
            <a:ext cx="91440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Break my heart….</a:t>
            </a:r>
            <a:endParaRPr lang="en-US" sz="4000" b="1" i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18" name="Text Box 2"/>
          <p:cNvSpPr txBox="1">
            <a:spLocks noChangeArrowheads="1"/>
          </p:cNvSpPr>
          <p:nvPr/>
        </p:nvSpPr>
        <p:spPr bwMode="auto">
          <a:xfrm>
            <a:off x="32657" y="2194648"/>
            <a:ext cx="914400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Lord make me whole</a:t>
            </a:r>
            <a:endParaRPr lang="en-US" sz="60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5679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 Box 2"/>
          <p:cNvSpPr txBox="1">
            <a:spLocks noChangeArrowheads="1"/>
          </p:cNvSpPr>
          <p:nvPr/>
        </p:nvSpPr>
        <p:spPr bwMode="auto">
          <a:xfrm>
            <a:off x="32657" y="2194648"/>
            <a:ext cx="914400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Lord make me whole</a:t>
            </a:r>
            <a:endParaRPr lang="en-US" sz="60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0162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27709" y="1486762"/>
            <a:ext cx="91440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Deep within there is a 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hunger</a:t>
            </a:r>
            <a:endParaRPr lang="en-US" sz="40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18" name="Text Box 2"/>
          <p:cNvSpPr txBox="1">
            <a:spLocks noChangeArrowheads="1"/>
          </p:cNvSpPr>
          <p:nvPr/>
        </p:nvSpPr>
        <p:spPr bwMode="auto">
          <a:xfrm>
            <a:off x="0" y="2133600"/>
            <a:ext cx="91440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for </a:t>
            </a:r>
            <a:r>
              <a:rPr 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a love beyond my own</a:t>
            </a:r>
          </a:p>
        </p:txBody>
      </p:sp>
    </p:spTree>
    <p:extLst>
      <p:ext uri="{BB962C8B-B14F-4D97-AF65-F5344CB8AC3E}">
        <p14:creationId xmlns:p14="http://schemas.microsoft.com/office/powerpoint/2010/main" val="2677106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-8906" y="762000"/>
            <a:ext cx="91440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Break my heart….</a:t>
            </a:r>
            <a:endParaRPr lang="en-US" sz="4000" b="1" i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18" name="Text Box 2"/>
          <p:cNvSpPr txBox="1">
            <a:spLocks noChangeArrowheads="1"/>
          </p:cNvSpPr>
          <p:nvPr/>
        </p:nvSpPr>
        <p:spPr bwMode="auto">
          <a:xfrm>
            <a:off x="-3958" y="1469886"/>
            <a:ext cx="914400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Set a fire to my soul</a:t>
            </a:r>
            <a:endParaRPr lang="en-US" sz="60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0445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 Box 2"/>
          <p:cNvSpPr txBox="1">
            <a:spLocks noChangeArrowheads="1"/>
          </p:cNvSpPr>
          <p:nvPr/>
        </p:nvSpPr>
        <p:spPr bwMode="auto">
          <a:xfrm>
            <a:off x="-3958" y="1469886"/>
            <a:ext cx="914400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Set a fire to my soul</a:t>
            </a:r>
            <a:endParaRPr lang="en-US" sz="60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9962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27709" y="1486762"/>
            <a:ext cx="91440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In my soul there is a thirsting</a:t>
            </a:r>
            <a:endParaRPr lang="en-US" sz="40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18" name="Text Box 2"/>
          <p:cNvSpPr txBox="1">
            <a:spLocks noChangeArrowheads="1"/>
          </p:cNvSpPr>
          <p:nvPr/>
        </p:nvSpPr>
        <p:spPr bwMode="auto">
          <a:xfrm>
            <a:off x="32657" y="2194648"/>
            <a:ext cx="91440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For refreshing from Your throne</a:t>
            </a:r>
            <a:endParaRPr lang="en-US" sz="40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7397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27709" y="1486762"/>
            <a:ext cx="91440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For in the time of dryness</a:t>
            </a:r>
            <a:endParaRPr lang="en-US" sz="40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18" name="Text Box 2"/>
          <p:cNvSpPr txBox="1">
            <a:spLocks noChangeArrowheads="1"/>
          </p:cNvSpPr>
          <p:nvPr/>
        </p:nvSpPr>
        <p:spPr bwMode="auto">
          <a:xfrm>
            <a:off x="32657" y="2194648"/>
            <a:ext cx="91440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I whisper out Your Name</a:t>
            </a:r>
            <a:endParaRPr lang="en-US" sz="40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4170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27709" y="1486762"/>
            <a:ext cx="91440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I’m asking You to take this hardness</a:t>
            </a:r>
            <a:endParaRPr lang="en-US" sz="40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18" name="Text Box 2"/>
          <p:cNvSpPr txBox="1">
            <a:spLocks noChangeArrowheads="1"/>
          </p:cNvSpPr>
          <p:nvPr/>
        </p:nvSpPr>
        <p:spPr bwMode="auto">
          <a:xfrm>
            <a:off x="32657" y="2194648"/>
            <a:ext cx="91440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Shine Your light in the darkness</a:t>
            </a:r>
            <a:endParaRPr lang="en-US" sz="40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7966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27709" y="1486762"/>
            <a:ext cx="91440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All I want is</a:t>
            </a:r>
            <a:endParaRPr lang="en-US" sz="40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18" name="Text Box 2"/>
          <p:cNvSpPr txBox="1">
            <a:spLocks noChangeArrowheads="1"/>
          </p:cNvSpPr>
          <p:nvPr/>
        </p:nvSpPr>
        <p:spPr bwMode="auto">
          <a:xfrm>
            <a:off x="32657" y="2194648"/>
            <a:ext cx="91440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All of You and None of me</a:t>
            </a:r>
            <a:endParaRPr lang="en-US" sz="40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4822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27709" y="1486762"/>
            <a:ext cx="91440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All I want is</a:t>
            </a:r>
            <a:endParaRPr lang="en-US" sz="40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18" name="Text Box 2"/>
          <p:cNvSpPr txBox="1">
            <a:spLocks noChangeArrowheads="1"/>
          </p:cNvSpPr>
          <p:nvPr/>
        </p:nvSpPr>
        <p:spPr bwMode="auto">
          <a:xfrm>
            <a:off x="32657" y="2194648"/>
            <a:ext cx="91440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All of You and None of me</a:t>
            </a:r>
            <a:endParaRPr lang="en-US" sz="40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0" y="2902534"/>
            <a:ext cx="914400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Lord break my heart</a:t>
            </a:r>
            <a:endParaRPr lang="en-US" sz="60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3950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0" y="2902534"/>
            <a:ext cx="914400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Lord break my heart</a:t>
            </a:r>
            <a:endParaRPr lang="en-US" sz="60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3827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27709" y="1486762"/>
            <a:ext cx="91440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Split the rock</a:t>
            </a:r>
            <a:endParaRPr lang="en-US" sz="40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18" name="Text Box 2"/>
          <p:cNvSpPr txBox="1">
            <a:spLocks noChangeArrowheads="1"/>
          </p:cNvSpPr>
          <p:nvPr/>
        </p:nvSpPr>
        <p:spPr bwMode="auto">
          <a:xfrm>
            <a:off x="32657" y="2194648"/>
            <a:ext cx="91440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And water me</a:t>
            </a:r>
            <a:endParaRPr lang="en-US" sz="40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4457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onotype Corsiva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onotype Corsiva" pitchFamily="66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C:\WINDOWS\Application Data\Microsoft\Templates\Blank Presentation.pot</Template>
  <TotalTime>86977</TotalTime>
  <Words>170</Words>
  <Application>Microsoft Office PowerPoint</Application>
  <PresentationFormat>On-screen Show (4:3)</PresentationFormat>
  <Paragraphs>41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Blank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Nations Church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Rod Counsellor</dc:creator>
  <cp:lastModifiedBy>Rodney B. Counsellor</cp:lastModifiedBy>
  <cp:revision>536</cp:revision>
  <dcterms:created xsi:type="dcterms:W3CDTF">2000-04-04T23:34:29Z</dcterms:created>
  <dcterms:modified xsi:type="dcterms:W3CDTF">2012-12-31T14:29:30Z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