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06" r:id="rId3"/>
    <p:sldId id="416" r:id="rId4"/>
    <p:sldId id="417" r:id="rId5"/>
    <p:sldId id="414" r:id="rId6"/>
    <p:sldId id="418" r:id="rId7"/>
    <p:sldId id="419" r:id="rId8"/>
    <p:sldId id="420" r:id="rId9"/>
    <p:sldId id="40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E0000"/>
    <a:srgbClr val="3A1953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91E36DF-66EA-411A-8ECA-1347E0B9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9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54CD0-9EBA-47F9-A802-864F4A96D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F7BC-5F41-4334-9388-BEB41EBC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9113-9021-4260-830F-C72F83695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0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31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1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79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8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27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9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3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2285F-716B-4C72-A334-40943C50B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2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36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35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6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4CB7-8DBD-48CE-8E82-6884E63E4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7B797-6853-4978-AE08-4CB3BC28A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49EB2-A8A6-4442-BB22-375FAB868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49A5A-76DA-47F1-8750-AF95BB8A1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E16E-99FD-4B9E-A015-2A5F25F5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8E0E6-88F8-4C04-933C-E87FFB88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94D7C-B626-4588-BCAD-E8EB76312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7EAB73-8068-452D-9B45-4E6BD8EF0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42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My Heart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726615" y="3254222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76" y="2367769"/>
            <a:ext cx="59450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I want is , all of you and none of me</a:t>
            </a:r>
            <a:endParaRPr lang="en-US" sz="2600" b="1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560" y="3271989"/>
            <a:ext cx="570705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Split the rock,          water me</a:t>
            </a:r>
            <a:endParaRPr lang="en-US" sz="2600" b="1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974423" y="2036075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125352" y="2086159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393895" y="2970312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38634" y="2976080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955707" y="2970312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810282" y="2975525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677671" y="2970310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298197" y="2970311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715902" y="2364301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944994" y="2080391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799569" y="2085604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66958" y="2080389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8287484" y="2080390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225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5805" y="1011898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3174" y="1429731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Deep within there is a hunger    For a love beyond my own </a:t>
            </a:r>
            <a:endParaRPr lang="en-US" sz="2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33337" y="2207924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my soul there is  this thirsting 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  refreshing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Y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throne </a:t>
            </a:r>
            <a:endParaRPr lang="en-US" sz="2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5805" y="3112581"/>
            <a:ext cx="91440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In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time of dryness,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whisper out Your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 </a:t>
            </a:r>
            <a:endParaRPr lang="en-US" sz="2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2701" y="4073395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Asking You to take this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hardness.  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Shine Your light in this darkness  </a:t>
            </a:r>
            <a:endParaRPr lang="en-US" sz="2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7626" y="1066800"/>
            <a:ext cx="381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931943" y="1071282"/>
            <a:ext cx="7556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7239000" y="1066800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869951" y="1861684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155951" y="1899949"/>
            <a:ext cx="65563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528470" y="1922174"/>
            <a:ext cx="5953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8001000" y="1904101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72527" y="2748072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524054" y="2745808"/>
            <a:ext cx="6080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268779" y="2745808"/>
            <a:ext cx="6413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6449178" y="2745808"/>
            <a:ext cx="381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7626" y="3719383"/>
            <a:ext cx="55403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3281363" y="3733670"/>
            <a:ext cx="6207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6145821" y="3763983"/>
            <a:ext cx="660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810500" y="3765178"/>
            <a:ext cx="381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352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023" y="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571500"/>
            <a:ext cx="9131300" cy="62865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697098" y="1881717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7641" y="995264"/>
            <a:ext cx="59450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I want is , all of you and none of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6265" y="2725509"/>
            <a:ext cx="91703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I  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wanna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be                   holy….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9957" y="1899484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Split the rock,          water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9962" y="3713809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So break these chains      and deliver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944906" y="663570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095835" y="713654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364378" y="1597807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409117" y="1603575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53707" y="2491293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140510" y="2473416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279213" y="3412010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108013" y="3373936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926190" y="1597807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780765" y="1603020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7648154" y="1597805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8268680" y="1597806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686385" y="991796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915477" y="707886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6770052" y="713099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7637441" y="707884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8257967" y="707885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697098" y="2775203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5926190" y="249129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80765" y="2496506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7648154" y="2491291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8268680" y="2491292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5718811" y="3695920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5947903" y="3412010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802478" y="341722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7669867" y="3412008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290393" y="3412009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814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1232" y="19415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     Let Your living waters flow 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57" y="279493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Lord, make  me    whole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305" y="373793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    Set a fire to   my soul 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1232" y="1541463"/>
            <a:ext cx="3429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724400" y="157638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705600" y="1576388"/>
            <a:ext cx="647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357" y="2464733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724400" y="2464733"/>
            <a:ext cx="5175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650726" y="2464733"/>
            <a:ext cx="64073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045" y="3395038"/>
            <a:ext cx="4508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689475" y="3395038"/>
            <a:ext cx="5302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553200" y="3431143"/>
            <a:ext cx="6181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</p:spTree>
    <p:extLst>
      <p:ext uri="{BB962C8B-B14F-4D97-AF65-F5344CB8AC3E}">
        <p14:creationId xmlns:p14="http://schemas.microsoft.com/office/powerpoint/2010/main" val="290193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023" y="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571500"/>
            <a:ext cx="9131300" cy="6286500"/>
          </a:xfrm>
          <a:prstGeom prst="rect">
            <a:avLst/>
          </a:prstGeom>
          <a:solidFill>
            <a:srgbClr val="8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697098" y="1881717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7641" y="995264"/>
            <a:ext cx="59450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I want is , all of you and none of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6265" y="2725509"/>
            <a:ext cx="91703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I 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wanna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                   holy….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9957" y="1899484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Split the rock,          water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9962" y="3713809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So break these chains      and deliver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944906" y="663570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095835" y="713654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364378" y="1597807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409117" y="1603575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53707" y="2491293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140510" y="2473416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279213" y="3412010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108013" y="3373936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926190" y="1597807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780765" y="1603020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7648154" y="1597805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8268680" y="1597806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686385" y="991796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915477" y="707886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6770052" y="713099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7637441" y="707884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8257967" y="707885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697098" y="2775203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5926190" y="249129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80765" y="2496506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7648154" y="2491291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8268680" y="2491292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5718811" y="3695920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5947903" y="3412010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802478" y="341722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7669867" y="3412008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290393" y="3412009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268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A195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1232" y="19415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     Let Your living waters flow 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57" y="279493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Lord, make  me    whole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305" y="373793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    Set a fire to   my soul 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1232" y="1541463"/>
            <a:ext cx="3429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724400" y="157638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705600" y="1576388"/>
            <a:ext cx="6477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357" y="2464733"/>
            <a:ext cx="609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724400" y="2464733"/>
            <a:ext cx="5175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650726" y="2464733"/>
            <a:ext cx="64073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045" y="3395038"/>
            <a:ext cx="45085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689475" y="3395038"/>
            <a:ext cx="53022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553200" y="3431143"/>
            <a:ext cx="6181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</p:spTree>
    <p:extLst>
      <p:ext uri="{BB962C8B-B14F-4D97-AF65-F5344CB8AC3E}">
        <p14:creationId xmlns:p14="http://schemas.microsoft.com/office/powerpoint/2010/main" val="21420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023" y="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571500"/>
            <a:ext cx="9131300" cy="62865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697098" y="1881717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7641" y="995264"/>
            <a:ext cx="59450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I want is , all of you and none of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6265" y="2725509"/>
            <a:ext cx="91703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I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wanna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                   holy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9957" y="1899484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Split the rock,          water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9962" y="3713809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So break these chains      and deliver me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944906" y="663570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095835" y="713654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364378" y="1597807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409117" y="1603575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53707" y="2491293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140510" y="2473416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279213" y="3412010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108013" y="3373936"/>
            <a:ext cx="590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926190" y="1597807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780765" y="1603020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7648154" y="1597805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8268680" y="1597806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686385" y="991796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915477" y="707886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6770052" y="713099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7637441" y="707884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8257967" y="707885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697098" y="2775203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5926190" y="249129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80765" y="2496506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7648154" y="2491291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8268680" y="2491292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5718811" y="3695920"/>
            <a:ext cx="34458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Lord break my heart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5947903" y="3412010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802478" y="341722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7669867" y="3412008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8290393" y="3412009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3276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41275" y="4594225"/>
            <a:ext cx="9190038" cy="22415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30163" y="2770188"/>
            <a:ext cx="9178926" cy="182403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-25400" y="-76200"/>
            <a:ext cx="9115425" cy="28463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Deep within there is a hunger    For a love beyond my own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41275" y="10668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my soul there is  this thirsting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For   refreshing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your throne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1113" y="16906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the time of dryness, I whisper out Your name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4763" y="24003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asking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to take this hardness   Shine Your light in this darkness 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352800" y="11113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4987925" y="1111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95313" y="7493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2268538" y="758825"/>
            <a:ext cx="655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100513" y="750888"/>
            <a:ext cx="59531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060654" y="781050"/>
            <a:ext cx="914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61913" y="1404938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1371600" y="1409700"/>
            <a:ext cx="608013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2536825" y="1412875"/>
            <a:ext cx="6413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3876675" y="1379538"/>
            <a:ext cx="38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81306" y="2030413"/>
            <a:ext cx="5540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2732088" y="2066925"/>
            <a:ext cx="6207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4329113" y="2060575"/>
            <a:ext cx="660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5627688" y="2060575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-6350" y="33051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I want is, all of You,    and none of me             Lord   break  my   heart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-30163" y="3616325"/>
            <a:ext cx="91201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Split the rock,                    water me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Lord break my heart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-1588" y="392112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 want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be  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holy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                       Lord break my heart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763" y="4225925"/>
            <a:ext cx="9121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 break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chains       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deliver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break my heart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7463" y="290988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581275" y="2930525"/>
            <a:ext cx="5905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546600" y="300196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230813" y="3001963"/>
            <a:ext cx="5524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834063" y="3001963"/>
            <a:ext cx="523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6394450" y="30019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-25400" y="50117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     Let Your living waters flow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-25400" y="57245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Lord, make  me    whole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-25400" y="64674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my heart….            Set a fire to   my soul </a:t>
            </a:r>
            <a:endParaRPr lang="en-US" sz="1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-25400" y="4611688"/>
            <a:ext cx="342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2871788" y="4646613"/>
            <a:ext cx="4953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876675" y="4646613"/>
            <a:ext cx="59055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-25400" y="53943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844800" y="5394325"/>
            <a:ext cx="5175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883025" y="5394325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-19050" y="6124575"/>
            <a:ext cx="450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2894013" y="6124575"/>
            <a:ext cx="5302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3903663" y="6124575"/>
            <a:ext cx="5635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13096</TotalTime>
  <Words>584</Words>
  <Application>Microsoft Office PowerPoint</Application>
  <PresentationFormat>On-screen Show (4:3)</PresentationFormat>
  <Paragraphs>205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2012-12-31T14:37:25Z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