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5" r:id="rId2"/>
    <p:sldId id="406" r:id="rId3"/>
    <p:sldId id="40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91E36DF-66EA-411A-8ECA-1347E0B9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9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54CD0-9EBA-47F9-A802-864F4A96D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5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EF7BC-5F41-4334-9388-BEB41EBCF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7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D9113-9021-4260-830F-C72F83695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4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2285F-716B-4C72-A334-40943C50B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C4CB7-8DBD-48CE-8E82-6884E63E4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2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7B797-6853-4978-AE08-4CB3BC28A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3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49EB2-A8A6-4442-BB22-375FAB868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0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49A5A-76DA-47F1-8750-AF95BB8A1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4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1E16E-99FD-4B9E-A015-2A5F25F5A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8E0E6-88F8-4C04-933C-E87FFB88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94D7C-B626-4588-BCAD-E8EB76312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97EAB73-8068-452D-9B45-4E6BD8EF0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41275" y="4594225"/>
            <a:ext cx="9190038" cy="22415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30163" y="2770188"/>
            <a:ext cx="9178926" cy="1824037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-25400" y="-76200"/>
            <a:ext cx="9115425" cy="284638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Deep within there is a hunger    For a love beyond my own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-41275" y="10668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my soul there is  this thirsting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For     refreshing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your throne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-11113" y="1690688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the time of dryness, I whisper out Your name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4763" y="24003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asking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to take this hardness   Shine Your light in this darkness 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3352800" y="11113"/>
            <a:ext cx="755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4987925" y="1111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95313" y="74930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2268538" y="758825"/>
            <a:ext cx="655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4100513" y="750888"/>
            <a:ext cx="595312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834063" y="781050"/>
            <a:ext cx="914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61913" y="1404938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1371600" y="1409700"/>
            <a:ext cx="608013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2536825" y="1412875"/>
            <a:ext cx="64135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3876675" y="1379538"/>
            <a:ext cx="381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74676" y="2046288"/>
            <a:ext cx="5540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2503488" y="2066925"/>
            <a:ext cx="6207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4492625" y="2068671"/>
            <a:ext cx="660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5937699" y="207132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-6350" y="330517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I want is, all of You,    and none of me             Lord   break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  heart 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-30163" y="3616325"/>
            <a:ext cx="91201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Split the rock,         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and water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break   my   heart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-1588" y="3921125"/>
            <a:ext cx="9144001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want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be          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…                       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Lord   break   my  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763" y="4225925"/>
            <a:ext cx="91217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 break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chains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deliver me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Lord   </a:t>
            </a:r>
            <a:r>
              <a:rPr lang="en-US" sz="1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 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7463" y="290988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2581275" y="2930525"/>
            <a:ext cx="59055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546600" y="3001963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5230813" y="3001963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5834063" y="3001963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6394450" y="300196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-25400" y="5011738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     Let Your living waters flow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-25400" y="57245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heart….        Lord, make  me    whole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-25400" y="646747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heart….            Set a fire to   my soul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-25400" y="4611688"/>
            <a:ext cx="342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2871788" y="4646613"/>
            <a:ext cx="4953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876675" y="4646613"/>
            <a:ext cx="59055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-25400" y="539432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2844800" y="5394325"/>
            <a:ext cx="51752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3883025" y="5394325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61" name="Text Box 16"/>
          <p:cNvSpPr txBox="1">
            <a:spLocks noChangeArrowheads="1"/>
          </p:cNvSpPr>
          <p:nvPr/>
        </p:nvSpPr>
        <p:spPr bwMode="auto">
          <a:xfrm>
            <a:off x="-19050" y="6124575"/>
            <a:ext cx="4508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2894013" y="6124575"/>
            <a:ext cx="5302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3903663" y="6124575"/>
            <a:ext cx="5635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25400" y="3048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Break 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 Heart</a:t>
            </a:r>
            <a:endParaRPr lang="en-US" sz="40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930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25400" y="3048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Break 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 Heart</a:t>
            </a:r>
            <a:endParaRPr lang="en-US" sz="40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872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13091</TotalTime>
  <Words>162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444</cp:revision>
  <dcterms:created xsi:type="dcterms:W3CDTF">2000-04-06T22:37:36Z</dcterms:created>
  <dcterms:modified xsi:type="dcterms:W3CDTF">2013-01-02T16:39:44Z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