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405" r:id="rId2"/>
    <p:sldId id="406" r:id="rId3"/>
    <p:sldId id="407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66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91E36DF-66EA-411A-8ECA-1347E0B905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1894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54CD0-9EBA-47F9-A802-864F4A96DB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953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EF7BC-5F41-4334-9388-BEB41EBCF9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70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D9113-9021-4260-830F-C72F836955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540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62285F-716B-4C72-A334-40943C50B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62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EC4CB7-8DBD-48CE-8E82-6884E63E40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529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7B797-6853-4978-AE08-4CB3BC28AE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134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649EB2-A8A6-4442-BB22-375FAB8680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000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49A5A-76DA-47F1-8750-AF95BB8A1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044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E1E16E-99FD-4B9E-A015-2A5F25F5AF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461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8E0E6-88F8-4C04-933C-E87FFB881C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626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D94D7C-B626-4588-BCAD-E8EB76312B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419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B97EAB73-8068-452D-9B45-4E6BD8EF07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-41275" y="4594225"/>
            <a:ext cx="9190038" cy="2241550"/>
          </a:xfrm>
          <a:prstGeom prst="rect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-30163" y="2770188"/>
            <a:ext cx="9178926" cy="1824037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" name="Rectangle 1"/>
          <p:cNvSpPr>
            <a:spLocks noChangeArrowheads="1"/>
          </p:cNvSpPr>
          <p:nvPr/>
        </p:nvSpPr>
        <p:spPr bwMode="auto">
          <a:xfrm>
            <a:off x="-25400" y="-76200"/>
            <a:ext cx="9115425" cy="2846388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0" y="381000"/>
            <a:ext cx="9144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Deep within there is a hunger    For a love beyond my own </a:t>
            </a:r>
            <a:endParaRPr lang="en-US" sz="18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-41275" y="1066800"/>
            <a:ext cx="9144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my soul there is  this thirsting  </a:t>
            </a:r>
            <a:r>
              <a:rPr 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For     refreshing </a:t>
            </a: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from your throne </a:t>
            </a:r>
            <a:endParaRPr lang="en-US" sz="18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-11113" y="1690688"/>
            <a:ext cx="9144001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the time of dryness, I whisper out Your name </a:t>
            </a:r>
            <a:endParaRPr lang="en-US" sz="18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4763" y="2400300"/>
            <a:ext cx="9144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I’m asking </a:t>
            </a: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to take this hardness   Shine Your light in this darkness  </a:t>
            </a:r>
            <a:endParaRPr lang="en-US" sz="18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0" y="0"/>
            <a:ext cx="381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2202" name="Text Box 10"/>
          <p:cNvSpPr txBox="1">
            <a:spLocks noChangeArrowheads="1"/>
          </p:cNvSpPr>
          <p:nvPr/>
        </p:nvSpPr>
        <p:spPr bwMode="auto">
          <a:xfrm>
            <a:off x="3352800" y="11113"/>
            <a:ext cx="75565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Bb/F</a:t>
            </a:r>
          </a:p>
        </p:txBody>
      </p:sp>
      <p:sp>
        <p:nvSpPr>
          <p:cNvPr id="1672203" name="Text Box 11"/>
          <p:cNvSpPr txBox="1">
            <a:spLocks noChangeArrowheads="1"/>
          </p:cNvSpPr>
          <p:nvPr/>
        </p:nvSpPr>
        <p:spPr bwMode="auto">
          <a:xfrm>
            <a:off x="4987925" y="11113"/>
            <a:ext cx="5334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595313" y="749300"/>
            <a:ext cx="5334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2268538" y="758825"/>
            <a:ext cx="655637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4100513" y="750888"/>
            <a:ext cx="595312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5834063" y="781050"/>
            <a:ext cx="9144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Bb/C</a:t>
            </a:r>
          </a:p>
        </p:txBody>
      </p:sp>
      <p:sp>
        <p:nvSpPr>
          <p:cNvPr id="1672208" name="Text Box 16"/>
          <p:cNvSpPr txBox="1">
            <a:spLocks noChangeArrowheads="1"/>
          </p:cNvSpPr>
          <p:nvPr/>
        </p:nvSpPr>
        <p:spPr bwMode="auto">
          <a:xfrm>
            <a:off x="61913" y="1404938"/>
            <a:ext cx="5334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1672209" name="Text Box 17"/>
          <p:cNvSpPr txBox="1">
            <a:spLocks noChangeArrowheads="1"/>
          </p:cNvSpPr>
          <p:nvPr/>
        </p:nvSpPr>
        <p:spPr bwMode="auto">
          <a:xfrm>
            <a:off x="1371600" y="1409700"/>
            <a:ext cx="608013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1672210" name="Text Box 18"/>
          <p:cNvSpPr txBox="1">
            <a:spLocks noChangeArrowheads="1"/>
          </p:cNvSpPr>
          <p:nvPr/>
        </p:nvSpPr>
        <p:spPr bwMode="auto">
          <a:xfrm>
            <a:off x="2536825" y="1412875"/>
            <a:ext cx="64135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  <a:endParaRPr lang="en-US" sz="1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1" name="Text Box 19"/>
          <p:cNvSpPr txBox="1">
            <a:spLocks noChangeArrowheads="1"/>
          </p:cNvSpPr>
          <p:nvPr/>
        </p:nvSpPr>
        <p:spPr bwMode="auto">
          <a:xfrm>
            <a:off x="3876675" y="1379538"/>
            <a:ext cx="381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2212" name="Text Box 20"/>
          <p:cNvSpPr txBox="1">
            <a:spLocks noChangeArrowheads="1"/>
          </p:cNvSpPr>
          <p:nvPr/>
        </p:nvSpPr>
        <p:spPr bwMode="auto">
          <a:xfrm>
            <a:off x="574676" y="2046288"/>
            <a:ext cx="554037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1672213" name="Text Box 21"/>
          <p:cNvSpPr txBox="1">
            <a:spLocks noChangeArrowheads="1"/>
          </p:cNvSpPr>
          <p:nvPr/>
        </p:nvSpPr>
        <p:spPr bwMode="auto">
          <a:xfrm>
            <a:off x="2503488" y="2066925"/>
            <a:ext cx="620712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1672214" name="Text Box 22"/>
          <p:cNvSpPr txBox="1">
            <a:spLocks noChangeArrowheads="1"/>
          </p:cNvSpPr>
          <p:nvPr/>
        </p:nvSpPr>
        <p:spPr bwMode="auto">
          <a:xfrm>
            <a:off x="4492625" y="2068671"/>
            <a:ext cx="660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</a:p>
        </p:txBody>
      </p:sp>
      <p:sp>
        <p:nvSpPr>
          <p:cNvPr id="1672215" name="Text Box 23"/>
          <p:cNvSpPr txBox="1">
            <a:spLocks noChangeArrowheads="1"/>
          </p:cNvSpPr>
          <p:nvPr/>
        </p:nvSpPr>
        <p:spPr bwMode="auto">
          <a:xfrm>
            <a:off x="5937699" y="2071323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-6350" y="3305175"/>
            <a:ext cx="9144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All I want is, all of You,    and none of me             Lord   break </a:t>
            </a:r>
            <a:r>
              <a:rPr 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my   heart </a:t>
            </a: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-30163" y="3616325"/>
            <a:ext cx="9120188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Split the rock,           </a:t>
            </a:r>
            <a:r>
              <a:rPr 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and water </a:t>
            </a: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 </a:t>
            </a:r>
            <a:r>
              <a:rPr lang="en-US" sz="1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</a:t>
            </a: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</a:t>
            </a:r>
            <a:r>
              <a:rPr 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Lord </a:t>
            </a:r>
            <a:r>
              <a:rPr 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break   my   heart </a:t>
            </a:r>
            <a:endParaRPr lang="en-US" sz="18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-1588" y="3921125"/>
            <a:ext cx="9144001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</a:t>
            </a:r>
            <a:r>
              <a:rPr 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want </a:t>
            </a: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be            </a:t>
            </a:r>
            <a:r>
              <a:rPr 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</a:t>
            </a: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holy …                         </a:t>
            </a:r>
            <a:r>
              <a:rPr 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Lord   break   my   </a:t>
            </a: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heart </a:t>
            </a:r>
            <a:endParaRPr lang="en-US" sz="18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7" name="Text Box 6"/>
          <p:cNvSpPr txBox="1">
            <a:spLocks noChangeArrowheads="1"/>
          </p:cNvSpPr>
          <p:nvPr/>
        </p:nvSpPr>
        <p:spPr bwMode="auto">
          <a:xfrm>
            <a:off x="4763" y="4225925"/>
            <a:ext cx="91217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 break </a:t>
            </a: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chains  </a:t>
            </a:r>
            <a:r>
              <a:rPr 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</a:t>
            </a: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deliver me </a:t>
            </a:r>
            <a:r>
              <a:rPr lang="en-US" sz="1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</a:t>
            </a: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</a:t>
            </a:r>
            <a:r>
              <a:rPr 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Lord   </a:t>
            </a:r>
            <a:r>
              <a:rPr lang="en-US" sz="18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break   </a:t>
            </a:r>
            <a:r>
              <a:rPr 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my   </a:t>
            </a: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heart </a:t>
            </a:r>
            <a:endParaRPr lang="en-US" sz="18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17463" y="2909888"/>
            <a:ext cx="685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F/C</a:t>
            </a:r>
          </a:p>
        </p:txBody>
      </p: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2581275" y="2930525"/>
            <a:ext cx="59055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</a:p>
        </p:txBody>
      </p: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4546600" y="3001963"/>
            <a:ext cx="55245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</a:p>
        </p:txBody>
      </p:sp>
      <p:sp>
        <p:nvSpPr>
          <p:cNvPr id="31" name="Text Box 10"/>
          <p:cNvSpPr txBox="1">
            <a:spLocks noChangeArrowheads="1"/>
          </p:cNvSpPr>
          <p:nvPr/>
        </p:nvSpPr>
        <p:spPr bwMode="auto">
          <a:xfrm>
            <a:off x="5230813" y="3001963"/>
            <a:ext cx="55245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32" name="Text Box 11"/>
          <p:cNvSpPr txBox="1">
            <a:spLocks noChangeArrowheads="1"/>
          </p:cNvSpPr>
          <p:nvPr/>
        </p:nvSpPr>
        <p:spPr bwMode="auto">
          <a:xfrm>
            <a:off x="5834063" y="3001963"/>
            <a:ext cx="52387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33" name="Text Box 12"/>
          <p:cNvSpPr txBox="1">
            <a:spLocks noChangeArrowheads="1"/>
          </p:cNvSpPr>
          <p:nvPr/>
        </p:nvSpPr>
        <p:spPr bwMode="auto">
          <a:xfrm>
            <a:off x="6394450" y="3001963"/>
            <a:ext cx="457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52" name="Text Box 2"/>
          <p:cNvSpPr txBox="1">
            <a:spLocks noChangeArrowheads="1"/>
          </p:cNvSpPr>
          <p:nvPr/>
        </p:nvSpPr>
        <p:spPr bwMode="auto">
          <a:xfrm>
            <a:off x="-25400" y="5011738"/>
            <a:ext cx="9144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Break my heart…     Let Your living waters flow </a:t>
            </a:r>
            <a:endParaRPr lang="en-US" sz="18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3" name="Text Box 5"/>
          <p:cNvSpPr txBox="1">
            <a:spLocks noChangeArrowheads="1"/>
          </p:cNvSpPr>
          <p:nvPr/>
        </p:nvSpPr>
        <p:spPr bwMode="auto">
          <a:xfrm>
            <a:off x="-25400" y="5724525"/>
            <a:ext cx="9144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Break my heart….        Lord, make  me    whole</a:t>
            </a:r>
            <a:endParaRPr lang="en-US" sz="18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-25400" y="6467475"/>
            <a:ext cx="9144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Break my heart….            Set a fire to   my soul </a:t>
            </a:r>
            <a:endParaRPr lang="en-US" sz="18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5" name="Text Box 10"/>
          <p:cNvSpPr txBox="1">
            <a:spLocks noChangeArrowheads="1"/>
          </p:cNvSpPr>
          <p:nvPr/>
        </p:nvSpPr>
        <p:spPr bwMode="auto">
          <a:xfrm>
            <a:off x="-25400" y="4611688"/>
            <a:ext cx="3429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56" name="Text Box 11"/>
          <p:cNvSpPr txBox="1">
            <a:spLocks noChangeArrowheads="1"/>
          </p:cNvSpPr>
          <p:nvPr/>
        </p:nvSpPr>
        <p:spPr bwMode="auto">
          <a:xfrm>
            <a:off x="2871788" y="4646613"/>
            <a:ext cx="4953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57" name="Text Box 12"/>
          <p:cNvSpPr txBox="1">
            <a:spLocks noChangeArrowheads="1"/>
          </p:cNvSpPr>
          <p:nvPr/>
        </p:nvSpPr>
        <p:spPr bwMode="auto">
          <a:xfrm>
            <a:off x="3876675" y="4646613"/>
            <a:ext cx="59055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58" name="Text Box 13"/>
          <p:cNvSpPr txBox="1">
            <a:spLocks noChangeArrowheads="1"/>
          </p:cNvSpPr>
          <p:nvPr/>
        </p:nvSpPr>
        <p:spPr bwMode="auto">
          <a:xfrm>
            <a:off x="-25400" y="5394325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</a:p>
        </p:txBody>
      </p:sp>
      <p:sp>
        <p:nvSpPr>
          <p:cNvPr id="59" name="Text Box 14"/>
          <p:cNvSpPr txBox="1">
            <a:spLocks noChangeArrowheads="1"/>
          </p:cNvSpPr>
          <p:nvPr/>
        </p:nvSpPr>
        <p:spPr bwMode="auto">
          <a:xfrm>
            <a:off x="2844800" y="5394325"/>
            <a:ext cx="517525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60" name="Text Box 15"/>
          <p:cNvSpPr txBox="1">
            <a:spLocks noChangeArrowheads="1"/>
          </p:cNvSpPr>
          <p:nvPr/>
        </p:nvSpPr>
        <p:spPr bwMode="auto">
          <a:xfrm>
            <a:off x="3883025" y="5394325"/>
            <a:ext cx="584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61" name="Text Box 16"/>
          <p:cNvSpPr txBox="1">
            <a:spLocks noChangeArrowheads="1"/>
          </p:cNvSpPr>
          <p:nvPr/>
        </p:nvSpPr>
        <p:spPr bwMode="auto">
          <a:xfrm>
            <a:off x="-19050" y="6124575"/>
            <a:ext cx="45085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62" name="Text Box 17"/>
          <p:cNvSpPr txBox="1">
            <a:spLocks noChangeArrowheads="1"/>
          </p:cNvSpPr>
          <p:nvPr/>
        </p:nvSpPr>
        <p:spPr bwMode="auto">
          <a:xfrm>
            <a:off x="2894013" y="6124575"/>
            <a:ext cx="530225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63" name="Text Box 18"/>
          <p:cNvSpPr txBox="1">
            <a:spLocks noChangeArrowheads="1"/>
          </p:cNvSpPr>
          <p:nvPr/>
        </p:nvSpPr>
        <p:spPr bwMode="auto">
          <a:xfrm>
            <a:off x="3903663" y="6124575"/>
            <a:ext cx="563562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-25400" y="30480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Break </a:t>
            </a:r>
            <a:r>
              <a:rPr lang="en-US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My Heart</a:t>
            </a:r>
            <a:endParaRPr lang="en-US" sz="4000" b="1" i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2930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-25400" y="30480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Break </a:t>
            </a:r>
            <a:r>
              <a:rPr lang="en-US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My Heart</a:t>
            </a:r>
            <a:endParaRPr lang="en-US" sz="4000" b="1" i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2872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13091</TotalTime>
  <Words>162</Words>
  <Application>Microsoft Office PowerPoint</Application>
  <PresentationFormat>On-screen Show (4:3)</PresentationFormat>
  <Paragraphs>43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Blank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444</cp:revision>
  <dcterms:created xsi:type="dcterms:W3CDTF">2000-04-06T22:37:36Z</dcterms:created>
  <dcterms:modified xsi:type="dcterms:W3CDTF">2013-01-02T16:39:44Z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