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7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33" d="100"/>
          <a:sy n="33" d="100"/>
        </p:scale>
        <p:origin x="-3030" y="-17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4A28720-BCE1-4216-85DC-BF1B51F258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61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9F637-29D7-4BAC-ABAD-B8AC62BBB7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1CC46-056D-4A99-8780-01A701BAAC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5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53EDD-1A67-4734-B456-893413B087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BB91A-5F0C-480B-9A59-BD2866EA7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7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08DAA-8D61-4C84-842F-90AF7518F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5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5C3F1-1A84-4BCD-A243-EB204FA965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9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8AE2C-8656-415F-A2B8-243F9935D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4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804B7-3ADC-4C9D-BF25-6D2A42453F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6C12A-CB44-4679-B5F9-2EB8E2AD5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7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BEAF9-8705-47CC-8428-188A2FAFF9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9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ADB8-8137-4473-AF39-BEE3C69E2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73558BEA-30D8-48CB-9BFC-B500D36390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Worship Him, Oh Worship Him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2286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our God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743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Enter in, Oh enter in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066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is holy ground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Consuming fire and sweet perfume</a:t>
            </a: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676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awesome presence fills this room</a:t>
            </a:r>
          </a:p>
        </p:txBody>
      </p:sp>
      <p:sp>
        <p:nvSpPr>
          <p:cNvPr id="1936393" name="Text Box 9"/>
          <p:cNvSpPr txBox="1">
            <a:spLocks noChangeArrowheads="1"/>
          </p:cNvSpPr>
          <p:nvPr/>
        </p:nvSpPr>
        <p:spPr bwMode="auto">
          <a:xfrm>
            <a:off x="0" y="3200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come and bow 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86937</TotalTime>
  <Words>42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Monotype Corsiva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2012-12-30T22:18:41Z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