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1231" r:id="rId2"/>
    <p:sldId id="1220" r:id="rId3"/>
    <p:sldId id="1221" r:id="rId4"/>
    <p:sldId id="1223" r:id="rId5"/>
    <p:sldId id="1224" r:id="rId6"/>
    <p:sldId id="1225" r:id="rId7"/>
    <p:sldId id="1226" r:id="rId8"/>
    <p:sldId id="1222" r:id="rId9"/>
    <p:sldId id="1219" r:id="rId10"/>
    <p:sldId id="1228" r:id="rId11"/>
    <p:sldId id="1229" r:id="rId12"/>
    <p:sldId id="1230" r:id="rId13"/>
    <p:sldId id="1227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10" d="100"/>
          <a:sy n="110" d="100"/>
        </p:scale>
        <p:origin x="-7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AE4C4BAE-ABC0-47E0-8F92-D65F69742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59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91046-DAA6-437E-9F17-22A161B01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53B2D-1A6C-406F-A81E-C6063E01C2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F96B-E8B2-41EB-8178-0E6E00D2D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5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C9F65-2CF8-466E-8E56-0AE73F632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3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2E500-D653-4DB1-9D53-F21DCD292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3CB55-1FE9-46BE-91F2-23A81FB45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4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612E6-FAC3-4227-B698-7E3FF9EE5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6EC14-A351-49DE-B67F-B6355F6AC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5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25E99-8384-44D0-8CC1-B56AF9271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3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9A5E-FBCB-40FE-A4F1-9EF1E04AF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1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CEEC6-9917-4579-98F3-5720CF6AA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7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E70833A8-9BBE-47ED-ABD1-5CED67FA1D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8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24442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24442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81952" y="230350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24442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81952" y="230350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815" y="2971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come and bow down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4572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the Lord</a:t>
            </a:r>
          </a:p>
        </p:txBody>
      </p:sp>
    </p:spTree>
    <p:extLst>
      <p:ext uri="{BB962C8B-B14F-4D97-AF65-F5344CB8AC3E}">
        <p14:creationId xmlns:p14="http://schemas.microsoft.com/office/powerpoint/2010/main" val="30070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5751" y="19144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Worship Him, Oh Worship Him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4572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the Lord</a:t>
            </a:r>
          </a:p>
        </p:txBody>
      </p:sp>
    </p:spTree>
    <p:extLst>
      <p:ext uri="{BB962C8B-B14F-4D97-AF65-F5344CB8AC3E}">
        <p14:creationId xmlns:p14="http://schemas.microsoft.com/office/powerpoint/2010/main" val="18774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4572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5751" y="19144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Enter in,  Oh enter in…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4572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4572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Consuming Fire and Sweet Perfume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5751" y="20668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Awesome Presence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4572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Consuming Fire and Sweet Perfume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5751" y="2590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Fills this room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5751" y="19144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Worship Him, Oh Worship Him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18691" y="26764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our God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18691" y="31336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Enter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in, Oh enter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4572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the Lord</a:t>
            </a:r>
          </a:p>
        </p:txBody>
      </p:sp>
    </p:spTree>
    <p:extLst>
      <p:ext uri="{BB962C8B-B14F-4D97-AF65-F5344CB8AC3E}">
        <p14:creationId xmlns:p14="http://schemas.microsoft.com/office/powerpoint/2010/main" val="18774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24442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81952" y="230350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24442" y="305594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come and bow down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2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86950</TotalTime>
  <Words>144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2013-01-02T16:21:33Z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