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02" r:id="rId3"/>
    <p:sldId id="403" r:id="rId4"/>
    <p:sldId id="404" r:id="rId5"/>
    <p:sldId id="408" r:id="rId6"/>
    <p:sldId id="406" r:id="rId7"/>
    <p:sldId id="407" r:id="rId8"/>
    <p:sldId id="405" r:id="rId9"/>
    <p:sldId id="40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C456309-7724-455D-A4AE-E37722E53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69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7C828-F541-4BA5-B168-0A51761D2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0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63987-AAA9-4C75-A665-5249FE794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9F806-7176-4193-8D98-0188BCEBD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2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9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6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30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2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97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7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90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1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F568C-C19B-44D4-B9A3-11A4CC360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6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32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4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31BC-0F00-45C6-B01E-4152F391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2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E9B7-5465-4DBC-A559-2BC1A6C32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278C0-EBBA-4E82-86F3-05923C630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6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96D3E-0768-445B-BD06-A77FBD0BE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3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EFACB-FF47-4EAB-B89A-442F5E687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7292E-E9B4-4516-A68C-DE1E6A26D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5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20098-B277-45FC-ABFD-214314B75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3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45D7C57-110C-41FE-80EC-7F2140569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125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 Down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6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-6595" y="2217875"/>
            <a:ext cx="9144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Worship Him      O’ Worship Him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8506" y="1488169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Bow down before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the  Lord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21719" y="1167494"/>
            <a:ext cx="38622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281772" y="1167494"/>
            <a:ext cx="608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296618" y="1858057"/>
            <a:ext cx="673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338248" y="1848532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3387940" y="1868672"/>
            <a:ext cx="508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348869" y="2774681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2989678" y="1151619"/>
            <a:ext cx="37034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2295144" y="2790556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3001024" y="2788968"/>
            <a:ext cx="34700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-15177" y="3904665"/>
            <a:ext cx="9144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Enter      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………      O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enter in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067" y="3174731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Bow down before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Our God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387082" y="3574781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1348366" y="3578770"/>
            <a:ext cx="37088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3624058" y="3574781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</p:spTree>
    <p:extLst>
      <p:ext uri="{BB962C8B-B14F-4D97-AF65-F5344CB8AC3E}">
        <p14:creationId xmlns:p14="http://schemas.microsoft.com/office/powerpoint/2010/main" val="20479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err="1" smtClean="0">
                <a:solidFill>
                  <a:srgbClr val="000000"/>
                </a:solidFill>
              </a:rPr>
              <a:t>Pt</a:t>
            </a:r>
            <a:r>
              <a:rPr lang="en-US" sz="4000" b="1" dirty="0" smtClean="0">
                <a:solidFill>
                  <a:srgbClr val="000000"/>
                </a:solidFill>
              </a:rPr>
              <a:t>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-9883" y="1761399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Consuming fire and sweet per-----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fume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 flipH="1">
            <a:off x="85367" y="1361349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363430" y="1418499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287105" y="1385162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949217" y="1418499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Bb/C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3871555" y="1418499"/>
            <a:ext cx="342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-30520" y="256756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His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awesome presence fills this room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 flipH="1">
            <a:off x="54773" y="223101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2262986" y="2194498"/>
            <a:ext cx="558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1073948" y="2234185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807498" y="2191323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3391698" y="218179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err="1" smtClean="0">
                <a:solidFill>
                  <a:srgbClr val="000000"/>
                </a:solidFill>
              </a:rPr>
              <a:t>Pt</a:t>
            </a:r>
            <a:r>
              <a:rPr lang="en-US" sz="4000" b="1" dirty="0" smtClean="0">
                <a:solidFill>
                  <a:srgbClr val="000000"/>
                </a:solidFill>
              </a:rPr>
              <a:t>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763" y="1764779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is holy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ground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00013" y="1393304"/>
            <a:ext cx="498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524001" y="1386954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717551" y="1386954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156" y="2571134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is holy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ground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96406" y="2199659"/>
            <a:ext cx="498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1520394" y="2193309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713944" y="2193309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-22224" y="3574529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is holy ground     So come and bow down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3026" y="3203054"/>
            <a:ext cx="498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478339" y="3203054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497014" y="3196704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690564" y="3196704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2339976" y="3203054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3775076" y="3203054"/>
            <a:ext cx="622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</p:spTree>
    <p:extLst>
      <p:ext uri="{BB962C8B-B14F-4D97-AF65-F5344CB8AC3E}">
        <p14:creationId xmlns:p14="http://schemas.microsoft.com/office/powerpoint/2010/main" val="42021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-22224" y="18954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is holy ground     So come and bow down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73026" y="1524000"/>
            <a:ext cx="498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478339" y="15240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1497014" y="15176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690564" y="1517650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2339976" y="15240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3775076" y="1524000"/>
            <a:ext cx="622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</p:spTree>
    <p:extLst>
      <p:ext uri="{BB962C8B-B14F-4D97-AF65-F5344CB8AC3E}">
        <p14:creationId xmlns:p14="http://schemas.microsoft.com/office/powerpoint/2010/main" val="4304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25400" y="1822260"/>
            <a:ext cx="9182100" cy="495954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0" y="314325"/>
            <a:ext cx="9182100" cy="1562100"/>
          </a:xfrm>
          <a:prstGeom prst="rect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1750" y="1474788"/>
            <a:ext cx="914400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Bow down before our God     Enter in ………O’ enter in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31750" y="7048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Bow down before the Lord   Worship  Him     O’  Worship Him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334963" y="38417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2128838" y="368300"/>
            <a:ext cx="608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722688" y="381000"/>
            <a:ext cx="673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554539" y="3714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624638" y="384175"/>
            <a:ext cx="508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153988" y="10906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405188" y="113982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4763" y="3988764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is holy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ground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31750" y="22764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Consuming fire and sweet per-----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fume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 flipH="1">
            <a:off x="127000" y="187642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2405063" y="193357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00013" y="3617289"/>
            <a:ext cx="498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2781300" y="371475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2100263" y="11064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2736850" y="11049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4059238" y="113982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5908675" y="11398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1328738" y="1900238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2990850" y="1933575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Bb/C</a:t>
            </a: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3913188" y="1933575"/>
            <a:ext cx="342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1672226" name="Text Box 34"/>
          <p:cNvSpPr txBox="1">
            <a:spLocks noChangeArrowheads="1"/>
          </p:cNvSpPr>
          <p:nvPr/>
        </p:nvSpPr>
        <p:spPr bwMode="auto">
          <a:xfrm>
            <a:off x="1524001" y="3610939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28" name="Text Box 36"/>
          <p:cNvSpPr txBox="1">
            <a:spLocks noChangeArrowheads="1"/>
          </p:cNvSpPr>
          <p:nvPr/>
        </p:nvSpPr>
        <p:spPr bwMode="auto">
          <a:xfrm>
            <a:off x="717551" y="3610939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1156" y="4795119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is holy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ground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96406" y="4423644"/>
            <a:ext cx="498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1520394" y="4417294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713944" y="4417294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-22224" y="5798514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This is holy ground     So come and bow down</a:t>
            </a:r>
          </a:p>
        </p:txBody>
      </p:sp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73026" y="5427039"/>
            <a:ext cx="498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4478339" y="5427039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1497014" y="5420689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6"/>
          <p:cNvSpPr txBox="1">
            <a:spLocks noChangeArrowheads="1"/>
          </p:cNvSpPr>
          <p:nvPr/>
        </p:nvSpPr>
        <p:spPr bwMode="auto">
          <a:xfrm>
            <a:off x="690564" y="5420689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auto">
          <a:xfrm>
            <a:off x="2339976" y="5427039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3775076" y="5427039"/>
            <a:ext cx="622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11113" y="308263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His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awesome presence fills this room</a:t>
            </a: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 flipH="1">
            <a:off x="96406" y="2746086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</a:t>
            </a:r>
          </a:p>
        </p:txBody>
      </p: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2304619" y="2709574"/>
            <a:ext cx="558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Bb</a:t>
            </a:r>
          </a:p>
        </p:txBody>
      </p:sp>
      <p:sp>
        <p:nvSpPr>
          <p:cNvPr id="90" name="Text Box 32"/>
          <p:cNvSpPr txBox="1">
            <a:spLocks noChangeArrowheads="1"/>
          </p:cNvSpPr>
          <p:nvPr/>
        </p:nvSpPr>
        <p:spPr bwMode="auto">
          <a:xfrm>
            <a:off x="1115581" y="2749261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F/A</a:t>
            </a:r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2849131" y="2706399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C/E</a:t>
            </a:r>
          </a:p>
        </p:txBody>
      </p:sp>
      <p:sp>
        <p:nvSpPr>
          <p:cNvPr id="92" name="Text Box 35"/>
          <p:cNvSpPr txBox="1">
            <a:spLocks noChangeArrowheads="1"/>
          </p:cNvSpPr>
          <p:nvPr/>
        </p:nvSpPr>
        <p:spPr bwMode="auto">
          <a:xfrm>
            <a:off x="3433331" y="2696874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13082</TotalTime>
  <Words>216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443</cp:revision>
  <dcterms:created xsi:type="dcterms:W3CDTF">2000-04-06T22:37:36Z</dcterms:created>
  <dcterms:modified xsi:type="dcterms:W3CDTF">2011-10-02T21:32:04Z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