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402" r:id="rId3"/>
    <p:sldId id="403" r:id="rId4"/>
    <p:sldId id="404" r:id="rId5"/>
    <p:sldId id="408" r:id="rId6"/>
    <p:sldId id="406" r:id="rId7"/>
    <p:sldId id="407" r:id="rId8"/>
    <p:sldId id="405" r:id="rId9"/>
    <p:sldId id="401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99"/>
    <a:srgbClr val="0066CC"/>
    <a:srgbClr val="FF0000"/>
    <a:srgbClr val="FFFF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71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CC456309-7724-455D-A4AE-E37722E534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1694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7C828-F541-4BA5-B168-0A51761D2C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307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63987-AAA9-4C75-A665-5249FE794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61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9F806-7176-4193-8D98-0188BCEBDE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825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1923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2647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3043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1233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2979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476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2901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618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F568C-C19B-44D4-B9A3-11A4CC360E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6467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6327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1042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82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531BC-0F00-45C6-B01E-4152F391B8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021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9E9B7-5465-4DBC-A559-2BC1A6C326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137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278C0-EBBA-4E82-86F3-05923C630E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167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F96D3E-0768-445B-BD06-A77FBD0BEB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138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EFACB-FF47-4EAB-B89A-442F5E6876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96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7292E-E9B4-4516-A68C-DE1E6A26DD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553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20098-B277-45FC-ABFD-214314B756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036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B45D7C57-110C-41FE-80EC-7F2140569D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0125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b/7/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.gif"/><Relationship Id="rId4" Type="http://schemas.openxmlformats.org/officeDocument/2006/relationships/hyperlink" Target="http://www.thechurch.us/FlashMP3Player/mp3player.php?Track=1202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11079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6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Bow Down</a:t>
            </a:r>
            <a:endParaRPr lang="en-US" sz="66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0000 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12700" y="2036075"/>
            <a:ext cx="9131300" cy="198120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6" name="Text Box 8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700" y="132818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pic>
        <p:nvPicPr>
          <p:cNvPr id="1026" name="Picture 2" descr="Q:\webroot\img\icons\speaker.gif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064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Verse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-6595" y="2217875"/>
            <a:ext cx="9144000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Worship Him      O’ Worship Him</a:t>
            </a:r>
            <a:endParaRPr lang="en-US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8506" y="1488169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Bow down before 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the  Lord</a:t>
            </a:r>
            <a:endParaRPr lang="en-US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321719" y="1167494"/>
            <a:ext cx="38622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</a:t>
            </a: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2281772" y="1167494"/>
            <a:ext cx="60801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C/E</a:t>
            </a:r>
          </a:p>
        </p:txBody>
      </p:sp>
      <p:sp>
        <p:nvSpPr>
          <p:cNvPr id="31" name="Text Box 8"/>
          <p:cNvSpPr txBox="1">
            <a:spLocks noChangeArrowheads="1"/>
          </p:cNvSpPr>
          <p:nvPr/>
        </p:nvSpPr>
        <p:spPr bwMode="auto">
          <a:xfrm>
            <a:off x="296618" y="1858057"/>
            <a:ext cx="6731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F/A</a:t>
            </a:r>
          </a:p>
        </p:txBody>
      </p:sp>
      <p:sp>
        <p:nvSpPr>
          <p:cNvPr id="32" name="Text Box 9"/>
          <p:cNvSpPr txBox="1">
            <a:spLocks noChangeArrowheads="1"/>
          </p:cNvSpPr>
          <p:nvPr/>
        </p:nvSpPr>
        <p:spPr bwMode="auto">
          <a:xfrm>
            <a:off x="1338248" y="1848532"/>
            <a:ext cx="381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</a:t>
            </a:r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3387940" y="1868672"/>
            <a:ext cx="508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Bb</a:t>
            </a:r>
          </a:p>
        </p:txBody>
      </p:sp>
      <p:sp>
        <p:nvSpPr>
          <p:cNvPr id="34" name="Text Box 11"/>
          <p:cNvSpPr txBox="1">
            <a:spLocks noChangeArrowheads="1"/>
          </p:cNvSpPr>
          <p:nvPr/>
        </p:nvSpPr>
        <p:spPr bwMode="auto">
          <a:xfrm>
            <a:off x="348869" y="2774681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Dm</a:t>
            </a:r>
          </a:p>
        </p:txBody>
      </p:sp>
      <p:sp>
        <p:nvSpPr>
          <p:cNvPr id="36" name="Text Box 21"/>
          <p:cNvSpPr txBox="1">
            <a:spLocks noChangeArrowheads="1"/>
          </p:cNvSpPr>
          <p:nvPr/>
        </p:nvSpPr>
        <p:spPr bwMode="auto">
          <a:xfrm>
            <a:off x="2989678" y="1151619"/>
            <a:ext cx="370347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</a:t>
            </a:r>
          </a:p>
        </p:txBody>
      </p:sp>
      <p:sp>
        <p:nvSpPr>
          <p:cNvPr id="37" name="Text Box 22"/>
          <p:cNvSpPr txBox="1">
            <a:spLocks noChangeArrowheads="1"/>
          </p:cNvSpPr>
          <p:nvPr/>
        </p:nvSpPr>
        <p:spPr bwMode="auto">
          <a:xfrm>
            <a:off x="2295144" y="2790556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C/E</a:t>
            </a:r>
          </a:p>
        </p:txBody>
      </p:sp>
      <p:sp>
        <p:nvSpPr>
          <p:cNvPr id="38" name="Text Box 23"/>
          <p:cNvSpPr txBox="1">
            <a:spLocks noChangeArrowheads="1"/>
          </p:cNvSpPr>
          <p:nvPr/>
        </p:nvSpPr>
        <p:spPr bwMode="auto">
          <a:xfrm>
            <a:off x="3001024" y="2788968"/>
            <a:ext cx="34700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</a:t>
            </a:r>
          </a:p>
        </p:txBody>
      </p:sp>
      <p:sp>
        <p:nvSpPr>
          <p:cNvPr id="41" name="Text Box 4"/>
          <p:cNvSpPr txBox="1">
            <a:spLocks noChangeArrowheads="1"/>
          </p:cNvSpPr>
          <p:nvPr/>
        </p:nvSpPr>
        <p:spPr bwMode="auto">
          <a:xfrm>
            <a:off x="-15177" y="3904665"/>
            <a:ext cx="9144000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Enter       </a:t>
            </a: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in 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………      O</a:t>
            </a: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’ enter in</a:t>
            </a:r>
          </a:p>
        </p:txBody>
      </p:sp>
      <p:sp>
        <p:nvSpPr>
          <p:cNvPr id="42" name="Text Box 5"/>
          <p:cNvSpPr txBox="1">
            <a:spLocks noChangeArrowheads="1"/>
          </p:cNvSpPr>
          <p:nvPr/>
        </p:nvSpPr>
        <p:spPr bwMode="auto">
          <a:xfrm>
            <a:off x="3067" y="3174731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Bow down before 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Our God</a:t>
            </a:r>
            <a:endParaRPr lang="en-US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49" name="Text Box 12"/>
          <p:cNvSpPr txBox="1">
            <a:spLocks noChangeArrowheads="1"/>
          </p:cNvSpPr>
          <p:nvPr/>
        </p:nvSpPr>
        <p:spPr bwMode="auto">
          <a:xfrm>
            <a:off x="387082" y="3574781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F/A</a:t>
            </a:r>
          </a:p>
        </p:txBody>
      </p:sp>
      <p:sp>
        <p:nvSpPr>
          <p:cNvPr id="53" name="Text Box 24"/>
          <p:cNvSpPr txBox="1">
            <a:spLocks noChangeArrowheads="1"/>
          </p:cNvSpPr>
          <p:nvPr/>
        </p:nvSpPr>
        <p:spPr bwMode="auto">
          <a:xfrm>
            <a:off x="1348366" y="3578770"/>
            <a:ext cx="37088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</a:t>
            </a:r>
          </a:p>
        </p:txBody>
      </p:sp>
      <p:sp>
        <p:nvSpPr>
          <p:cNvPr id="54" name="Text Box 26"/>
          <p:cNvSpPr txBox="1">
            <a:spLocks noChangeArrowheads="1"/>
          </p:cNvSpPr>
          <p:nvPr/>
        </p:nvSpPr>
        <p:spPr bwMode="auto">
          <a:xfrm>
            <a:off x="3624058" y="3574781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Bb</a:t>
            </a:r>
          </a:p>
        </p:txBody>
      </p:sp>
    </p:spTree>
    <p:extLst>
      <p:ext uri="{BB962C8B-B14F-4D97-AF65-F5344CB8AC3E}">
        <p14:creationId xmlns:p14="http://schemas.microsoft.com/office/powerpoint/2010/main" val="204794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Chorus </a:t>
            </a:r>
            <a:r>
              <a:rPr lang="en-US" sz="4000" b="1" dirty="0" err="1" smtClean="0">
                <a:solidFill>
                  <a:srgbClr val="000000"/>
                </a:solidFill>
              </a:rPr>
              <a:t>Pt</a:t>
            </a:r>
            <a:r>
              <a:rPr lang="en-US" sz="4000" b="1" dirty="0" smtClean="0">
                <a:solidFill>
                  <a:srgbClr val="000000"/>
                </a:solidFill>
              </a:rPr>
              <a:t>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-9883" y="1761399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Consuming fire and sweet per-----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fume</a:t>
            </a:r>
            <a:endParaRPr lang="en-US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12" name="Text Box 17"/>
          <p:cNvSpPr txBox="1">
            <a:spLocks noChangeArrowheads="1"/>
          </p:cNvSpPr>
          <p:nvPr/>
        </p:nvSpPr>
        <p:spPr bwMode="auto">
          <a:xfrm flipH="1">
            <a:off x="85367" y="1361349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</a:t>
            </a:r>
          </a:p>
        </p:txBody>
      </p:sp>
      <p:sp>
        <p:nvSpPr>
          <p:cNvPr id="13" name="Text Box 18"/>
          <p:cNvSpPr txBox="1">
            <a:spLocks noChangeArrowheads="1"/>
          </p:cNvSpPr>
          <p:nvPr/>
        </p:nvSpPr>
        <p:spPr bwMode="auto">
          <a:xfrm>
            <a:off x="2363430" y="1418499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Bb</a:t>
            </a:r>
          </a:p>
        </p:txBody>
      </p:sp>
      <p:sp>
        <p:nvSpPr>
          <p:cNvPr id="14" name="Text Box 27"/>
          <p:cNvSpPr txBox="1">
            <a:spLocks noChangeArrowheads="1"/>
          </p:cNvSpPr>
          <p:nvPr/>
        </p:nvSpPr>
        <p:spPr bwMode="auto">
          <a:xfrm>
            <a:off x="1287105" y="1385162"/>
            <a:ext cx="6477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F/A</a:t>
            </a:r>
          </a:p>
        </p:txBody>
      </p:sp>
      <p:sp>
        <p:nvSpPr>
          <p:cNvPr id="15" name="Text Box 28"/>
          <p:cNvSpPr txBox="1">
            <a:spLocks noChangeArrowheads="1"/>
          </p:cNvSpPr>
          <p:nvPr/>
        </p:nvSpPr>
        <p:spPr bwMode="auto">
          <a:xfrm>
            <a:off x="2949217" y="1418499"/>
            <a:ext cx="838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Bb/C</a:t>
            </a:r>
          </a:p>
        </p:txBody>
      </p:sp>
      <p:sp>
        <p:nvSpPr>
          <p:cNvPr id="16" name="Text Box 29"/>
          <p:cNvSpPr txBox="1">
            <a:spLocks noChangeArrowheads="1"/>
          </p:cNvSpPr>
          <p:nvPr/>
        </p:nvSpPr>
        <p:spPr bwMode="auto">
          <a:xfrm>
            <a:off x="3871555" y="1418499"/>
            <a:ext cx="3429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</a:t>
            </a: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-30520" y="256756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His </a:t>
            </a: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awesome presence fills this room</a:t>
            </a:r>
          </a:p>
        </p:txBody>
      </p:sp>
      <p:sp>
        <p:nvSpPr>
          <p:cNvPr id="18" name="Text Box 30"/>
          <p:cNvSpPr txBox="1">
            <a:spLocks noChangeArrowheads="1"/>
          </p:cNvSpPr>
          <p:nvPr/>
        </p:nvSpPr>
        <p:spPr bwMode="auto">
          <a:xfrm flipH="1">
            <a:off x="54773" y="2231010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</a:t>
            </a:r>
          </a:p>
        </p:txBody>
      </p:sp>
      <p:sp>
        <p:nvSpPr>
          <p:cNvPr id="19" name="Text Box 31"/>
          <p:cNvSpPr txBox="1">
            <a:spLocks noChangeArrowheads="1"/>
          </p:cNvSpPr>
          <p:nvPr/>
        </p:nvSpPr>
        <p:spPr bwMode="auto">
          <a:xfrm>
            <a:off x="2262986" y="2194498"/>
            <a:ext cx="558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Bb</a:t>
            </a:r>
          </a:p>
        </p:txBody>
      </p:sp>
      <p:sp>
        <p:nvSpPr>
          <p:cNvPr id="20" name="Text Box 32"/>
          <p:cNvSpPr txBox="1">
            <a:spLocks noChangeArrowheads="1"/>
          </p:cNvSpPr>
          <p:nvPr/>
        </p:nvSpPr>
        <p:spPr bwMode="auto">
          <a:xfrm>
            <a:off x="1073948" y="2234185"/>
            <a:ext cx="6477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F/A</a:t>
            </a:r>
          </a:p>
        </p:txBody>
      </p:sp>
      <p:sp>
        <p:nvSpPr>
          <p:cNvPr id="21" name="Text Box 33"/>
          <p:cNvSpPr txBox="1">
            <a:spLocks noChangeArrowheads="1"/>
          </p:cNvSpPr>
          <p:nvPr/>
        </p:nvSpPr>
        <p:spPr bwMode="auto">
          <a:xfrm>
            <a:off x="2807498" y="2191323"/>
            <a:ext cx="6477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C/E</a:t>
            </a:r>
          </a:p>
        </p:txBody>
      </p:sp>
      <p:sp>
        <p:nvSpPr>
          <p:cNvPr id="22" name="Text Box 35"/>
          <p:cNvSpPr txBox="1">
            <a:spLocks noChangeArrowheads="1"/>
          </p:cNvSpPr>
          <p:nvPr/>
        </p:nvSpPr>
        <p:spPr bwMode="auto">
          <a:xfrm>
            <a:off x="3391698" y="2181798"/>
            <a:ext cx="685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Dm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86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7E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</a:t>
            </a:r>
            <a:r>
              <a:rPr lang="en-US" sz="4000" b="1" dirty="0" err="1" smtClean="0">
                <a:solidFill>
                  <a:srgbClr val="000000"/>
                </a:solidFill>
              </a:rPr>
              <a:t>Pt</a:t>
            </a:r>
            <a:r>
              <a:rPr lang="en-US" sz="4000" b="1" dirty="0" smtClean="0">
                <a:solidFill>
                  <a:srgbClr val="000000"/>
                </a:solidFill>
              </a:rPr>
              <a:t> 2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4763" y="1764779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This is holy 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ground</a:t>
            </a:r>
            <a:endParaRPr lang="en-US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100013" y="1393304"/>
            <a:ext cx="498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Bb</a:t>
            </a:r>
          </a:p>
        </p:txBody>
      </p:sp>
      <p:sp>
        <p:nvSpPr>
          <p:cNvPr id="13" name="Text Box 34"/>
          <p:cNvSpPr txBox="1">
            <a:spLocks noChangeArrowheads="1"/>
          </p:cNvSpPr>
          <p:nvPr/>
        </p:nvSpPr>
        <p:spPr bwMode="auto">
          <a:xfrm>
            <a:off x="1524001" y="1386954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Dm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14" name="Text Box 36"/>
          <p:cNvSpPr txBox="1">
            <a:spLocks noChangeArrowheads="1"/>
          </p:cNvSpPr>
          <p:nvPr/>
        </p:nvSpPr>
        <p:spPr bwMode="auto">
          <a:xfrm>
            <a:off x="717551" y="1386954"/>
            <a:ext cx="685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C/E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1156" y="2571134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This is holy 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ground</a:t>
            </a:r>
            <a:endParaRPr lang="en-US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16" name="Text Box 19"/>
          <p:cNvSpPr txBox="1">
            <a:spLocks noChangeArrowheads="1"/>
          </p:cNvSpPr>
          <p:nvPr/>
        </p:nvSpPr>
        <p:spPr bwMode="auto">
          <a:xfrm>
            <a:off x="96406" y="2199659"/>
            <a:ext cx="498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Bb</a:t>
            </a:r>
          </a:p>
        </p:txBody>
      </p:sp>
      <p:sp>
        <p:nvSpPr>
          <p:cNvPr id="17" name="Text Box 34"/>
          <p:cNvSpPr txBox="1">
            <a:spLocks noChangeArrowheads="1"/>
          </p:cNvSpPr>
          <p:nvPr/>
        </p:nvSpPr>
        <p:spPr bwMode="auto">
          <a:xfrm>
            <a:off x="1520394" y="2193309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Dm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18" name="Text Box 36"/>
          <p:cNvSpPr txBox="1">
            <a:spLocks noChangeArrowheads="1"/>
          </p:cNvSpPr>
          <p:nvPr/>
        </p:nvSpPr>
        <p:spPr bwMode="auto">
          <a:xfrm>
            <a:off x="713944" y="2193309"/>
            <a:ext cx="685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C/E</a:t>
            </a:r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-22224" y="3574529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This is holy ground     So come and bow down</a:t>
            </a: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73026" y="3203054"/>
            <a:ext cx="498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Bb</a:t>
            </a: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4478339" y="3203054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</a:t>
            </a:r>
          </a:p>
        </p:txBody>
      </p:sp>
      <p:sp>
        <p:nvSpPr>
          <p:cNvPr id="22" name="Text Box 34"/>
          <p:cNvSpPr txBox="1">
            <a:spLocks noChangeArrowheads="1"/>
          </p:cNvSpPr>
          <p:nvPr/>
        </p:nvSpPr>
        <p:spPr bwMode="auto">
          <a:xfrm>
            <a:off x="1497014" y="3196704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Dm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3" name="Text Box 36"/>
          <p:cNvSpPr txBox="1">
            <a:spLocks noChangeArrowheads="1"/>
          </p:cNvSpPr>
          <p:nvPr/>
        </p:nvSpPr>
        <p:spPr bwMode="auto">
          <a:xfrm>
            <a:off x="690564" y="3196704"/>
            <a:ext cx="685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C/E</a:t>
            </a:r>
          </a:p>
        </p:txBody>
      </p:sp>
      <p:sp>
        <p:nvSpPr>
          <p:cNvPr id="24" name="Text Box 37"/>
          <p:cNvSpPr txBox="1">
            <a:spLocks noChangeArrowheads="1"/>
          </p:cNvSpPr>
          <p:nvPr/>
        </p:nvSpPr>
        <p:spPr bwMode="auto">
          <a:xfrm>
            <a:off x="2339976" y="3203054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Bb</a:t>
            </a:r>
          </a:p>
        </p:txBody>
      </p:sp>
      <p:sp>
        <p:nvSpPr>
          <p:cNvPr id="25" name="Text Box 38"/>
          <p:cNvSpPr txBox="1">
            <a:spLocks noChangeArrowheads="1"/>
          </p:cNvSpPr>
          <p:nvPr/>
        </p:nvSpPr>
        <p:spPr bwMode="auto">
          <a:xfrm>
            <a:off x="3775076" y="3203054"/>
            <a:ext cx="6223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C/E</a:t>
            </a:r>
          </a:p>
        </p:txBody>
      </p:sp>
    </p:spTree>
    <p:extLst>
      <p:ext uri="{BB962C8B-B14F-4D97-AF65-F5344CB8AC3E}">
        <p14:creationId xmlns:p14="http://schemas.microsoft.com/office/powerpoint/2010/main" val="420216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-22224" y="189547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This is holy ground     So come and bow down</a:t>
            </a:r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73026" y="1524000"/>
            <a:ext cx="498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Bb</a:t>
            </a:r>
          </a:p>
        </p:txBody>
      </p:sp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4478339" y="1524000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</a:t>
            </a:r>
          </a:p>
        </p:txBody>
      </p:sp>
      <p:sp>
        <p:nvSpPr>
          <p:cNvPr id="20" name="Text Box 34"/>
          <p:cNvSpPr txBox="1">
            <a:spLocks noChangeArrowheads="1"/>
          </p:cNvSpPr>
          <p:nvPr/>
        </p:nvSpPr>
        <p:spPr bwMode="auto">
          <a:xfrm>
            <a:off x="1497014" y="1517650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Dm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1" name="Text Box 36"/>
          <p:cNvSpPr txBox="1">
            <a:spLocks noChangeArrowheads="1"/>
          </p:cNvSpPr>
          <p:nvPr/>
        </p:nvSpPr>
        <p:spPr bwMode="auto">
          <a:xfrm>
            <a:off x="690564" y="1517650"/>
            <a:ext cx="685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C/E</a:t>
            </a:r>
          </a:p>
        </p:txBody>
      </p:sp>
      <p:sp>
        <p:nvSpPr>
          <p:cNvPr id="22" name="Text Box 37"/>
          <p:cNvSpPr txBox="1">
            <a:spLocks noChangeArrowheads="1"/>
          </p:cNvSpPr>
          <p:nvPr/>
        </p:nvSpPr>
        <p:spPr bwMode="auto">
          <a:xfrm>
            <a:off x="2339976" y="1524000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Bb</a:t>
            </a:r>
          </a:p>
        </p:txBody>
      </p:sp>
      <p:sp>
        <p:nvSpPr>
          <p:cNvPr id="23" name="Text Box 38"/>
          <p:cNvSpPr txBox="1">
            <a:spLocks noChangeArrowheads="1"/>
          </p:cNvSpPr>
          <p:nvPr/>
        </p:nvSpPr>
        <p:spPr bwMode="auto">
          <a:xfrm>
            <a:off x="3775076" y="1524000"/>
            <a:ext cx="6223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C/E</a:t>
            </a:r>
          </a:p>
        </p:txBody>
      </p:sp>
    </p:spTree>
    <p:extLst>
      <p:ext uri="{BB962C8B-B14F-4D97-AF65-F5344CB8AC3E}">
        <p14:creationId xmlns:p14="http://schemas.microsoft.com/office/powerpoint/2010/main" val="43048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12124A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3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83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39273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Bridge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21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-25400" y="1822260"/>
            <a:ext cx="9182100" cy="495954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" name="Rectangle 1"/>
          <p:cNvSpPr>
            <a:spLocks noChangeArrowheads="1"/>
          </p:cNvSpPr>
          <p:nvPr/>
        </p:nvSpPr>
        <p:spPr bwMode="auto">
          <a:xfrm>
            <a:off x="-6350" y="314325"/>
            <a:ext cx="9182100" cy="1562100"/>
          </a:xfrm>
          <a:prstGeom prst="rect">
            <a:avLst/>
          </a:prstGeom>
          <a:solidFill>
            <a:srgbClr val="0033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31750" y="1474788"/>
            <a:ext cx="9144000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Bow down before our God     Enter in ………O’ enter in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31750" y="70485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Bow down before the Lord   Worship  Him     O’  Worship Him</a:t>
            </a: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334963" y="384175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</a:t>
            </a: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2128838" y="368300"/>
            <a:ext cx="60801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C/E</a:t>
            </a: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3722688" y="381000"/>
            <a:ext cx="6731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F/A</a:t>
            </a: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4554539" y="371475"/>
            <a:ext cx="381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</a:t>
            </a: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6624638" y="384175"/>
            <a:ext cx="508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Bb</a:t>
            </a: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153988" y="1090613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Dm</a:t>
            </a: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3405188" y="1139825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F/A</a:t>
            </a: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4763" y="3988764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This is holy 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ground</a:t>
            </a:r>
            <a:endParaRPr lang="en-US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31750" y="227647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Consuming fire and sweet per-----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fume</a:t>
            </a:r>
            <a:endParaRPr lang="en-US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9" name="Text Box 17"/>
          <p:cNvSpPr txBox="1">
            <a:spLocks noChangeArrowheads="1"/>
          </p:cNvSpPr>
          <p:nvPr/>
        </p:nvSpPr>
        <p:spPr bwMode="auto">
          <a:xfrm flipH="1">
            <a:off x="127000" y="1876425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</a:t>
            </a:r>
          </a:p>
        </p:txBody>
      </p:sp>
      <p:sp>
        <p:nvSpPr>
          <p:cNvPr id="1672210" name="Text Box 18"/>
          <p:cNvSpPr txBox="1">
            <a:spLocks noChangeArrowheads="1"/>
          </p:cNvSpPr>
          <p:nvPr/>
        </p:nvSpPr>
        <p:spPr bwMode="auto">
          <a:xfrm>
            <a:off x="2405063" y="1933575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Bb</a:t>
            </a: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100013" y="3617289"/>
            <a:ext cx="498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Bb</a:t>
            </a:r>
          </a:p>
        </p:txBody>
      </p:sp>
      <p:sp>
        <p:nvSpPr>
          <p:cNvPr id="1672213" name="Text Box 21"/>
          <p:cNvSpPr txBox="1">
            <a:spLocks noChangeArrowheads="1"/>
          </p:cNvSpPr>
          <p:nvPr/>
        </p:nvSpPr>
        <p:spPr bwMode="auto">
          <a:xfrm>
            <a:off x="2781300" y="371475"/>
            <a:ext cx="4191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</a:t>
            </a: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2100263" y="1106488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C/E</a:t>
            </a:r>
          </a:p>
        </p:txBody>
      </p:sp>
      <p:sp>
        <p:nvSpPr>
          <p:cNvPr id="1672215" name="Text Box 23"/>
          <p:cNvSpPr txBox="1">
            <a:spLocks noChangeArrowheads="1"/>
          </p:cNvSpPr>
          <p:nvPr/>
        </p:nvSpPr>
        <p:spPr bwMode="auto">
          <a:xfrm>
            <a:off x="2736850" y="1104900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</a:t>
            </a:r>
          </a:p>
        </p:txBody>
      </p:sp>
      <p:sp>
        <p:nvSpPr>
          <p:cNvPr id="1672216" name="Text Box 24"/>
          <p:cNvSpPr txBox="1">
            <a:spLocks noChangeArrowheads="1"/>
          </p:cNvSpPr>
          <p:nvPr/>
        </p:nvSpPr>
        <p:spPr bwMode="auto">
          <a:xfrm>
            <a:off x="4059238" y="1139825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</a:t>
            </a:r>
          </a:p>
        </p:txBody>
      </p:sp>
      <p:sp>
        <p:nvSpPr>
          <p:cNvPr id="1672218" name="Text Box 26"/>
          <p:cNvSpPr txBox="1">
            <a:spLocks noChangeArrowheads="1"/>
          </p:cNvSpPr>
          <p:nvPr/>
        </p:nvSpPr>
        <p:spPr bwMode="auto">
          <a:xfrm>
            <a:off x="5908675" y="1139825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Bb</a:t>
            </a:r>
          </a:p>
        </p:txBody>
      </p:sp>
      <p:sp>
        <p:nvSpPr>
          <p:cNvPr id="1672219" name="Text Box 27"/>
          <p:cNvSpPr txBox="1">
            <a:spLocks noChangeArrowheads="1"/>
          </p:cNvSpPr>
          <p:nvPr/>
        </p:nvSpPr>
        <p:spPr bwMode="auto">
          <a:xfrm>
            <a:off x="1328738" y="1900238"/>
            <a:ext cx="6477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F/A</a:t>
            </a:r>
          </a:p>
        </p:txBody>
      </p:sp>
      <p:sp>
        <p:nvSpPr>
          <p:cNvPr id="1672220" name="Text Box 28"/>
          <p:cNvSpPr txBox="1">
            <a:spLocks noChangeArrowheads="1"/>
          </p:cNvSpPr>
          <p:nvPr/>
        </p:nvSpPr>
        <p:spPr bwMode="auto">
          <a:xfrm>
            <a:off x="2990850" y="1933575"/>
            <a:ext cx="838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Bb/C</a:t>
            </a:r>
          </a:p>
        </p:txBody>
      </p:sp>
      <p:sp>
        <p:nvSpPr>
          <p:cNvPr id="1672221" name="Text Box 29"/>
          <p:cNvSpPr txBox="1">
            <a:spLocks noChangeArrowheads="1"/>
          </p:cNvSpPr>
          <p:nvPr/>
        </p:nvSpPr>
        <p:spPr bwMode="auto">
          <a:xfrm>
            <a:off x="3913188" y="1933575"/>
            <a:ext cx="3429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</a:t>
            </a:r>
          </a:p>
        </p:txBody>
      </p:sp>
      <p:sp>
        <p:nvSpPr>
          <p:cNvPr id="1672226" name="Text Box 34"/>
          <p:cNvSpPr txBox="1">
            <a:spLocks noChangeArrowheads="1"/>
          </p:cNvSpPr>
          <p:nvPr/>
        </p:nvSpPr>
        <p:spPr bwMode="auto">
          <a:xfrm>
            <a:off x="1524001" y="3610939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Dm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28" name="Text Box 36"/>
          <p:cNvSpPr txBox="1">
            <a:spLocks noChangeArrowheads="1"/>
          </p:cNvSpPr>
          <p:nvPr/>
        </p:nvSpPr>
        <p:spPr bwMode="auto">
          <a:xfrm>
            <a:off x="717551" y="3610939"/>
            <a:ext cx="685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C/E</a:t>
            </a:r>
          </a:p>
        </p:txBody>
      </p:sp>
      <p:sp>
        <p:nvSpPr>
          <p:cNvPr id="57" name="Text Box 15"/>
          <p:cNvSpPr txBox="1">
            <a:spLocks noChangeArrowheads="1"/>
          </p:cNvSpPr>
          <p:nvPr/>
        </p:nvSpPr>
        <p:spPr bwMode="auto">
          <a:xfrm>
            <a:off x="1156" y="4795119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This is holy 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ground</a:t>
            </a:r>
            <a:endParaRPr lang="en-US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58" name="Text Box 19"/>
          <p:cNvSpPr txBox="1">
            <a:spLocks noChangeArrowheads="1"/>
          </p:cNvSpPr>
          <p:nvPr/>
        </p:nvSpPr>
        <p:spPr bwMode="auto">
          <a:xfrm>
            <a:off x="96406" y="4423644"/>
            <a:ext cx="498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Bb</a:t>
            </a:r>
          </a:p>
        </p:txBody>
      </p:sp>
      <p:sp>
        <p:nvSpPr>
          <p:cNvPr id="60" name="Text Box 34"/>
          <p:cNvSpPr txBox="1">
            <a:spLocks noChangeArrowheads="1"/>
          </p:cNvSpPr>
          <p:nvPr/>
        </p:nvSpPr>
        <p:spPr bwMode="auto">
          <a:xfrm>
            <a:off x="1520394" y="4417294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Dm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1" name="Text Box 36"/>
          <p:cNvSpPr txBox="1">
            <a:spLocks noChangeArrowheads="1"/>
          </p:cNvSpPr>
          <p:nvPr/>
        </p:nvSpPr>
        <p:spPr bwMode="auto">
          <a:xfrm>
            <a:off x="713944" y="4417294"/>
            <a:ext cx="685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C/E</a:t>
            </a:r>
          </a:p>
        </p:txBody>
      </p:sp>
      <p:sp>
        <p:nvSpPr>
          <p:cNvPr id="64" name="Text Box 15"/>
          <p:cNvSpPr txBox="1">
            <a:spLocks noChangeArrowheads="1"/>
          </p:cNvSpPr>
          <p:nvPr/>
        </p:nvSpPr>
        <p:spPr bwMode="auto">
          <a:xfrm>
            <a:off x="-22224" y="5798514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This is holy ground     So come and bow down</a:t>
            </a:r>
          </a:p>
        </p:txBody>
      </p:sp>
      <p:sp>
        <p:nvSpPr>
          <p:cNvPr id="65" name="Text Box 19"/>
          <p:cNvSpPr txBox="1">
            <a:spLocks noChangeArrowheads="1"/>
          </p:cNvSpPr>
          <p:nvPr/>
        </p:nvSpPr>
        <p:spPr bwMode="auto">
          <a:xfrm>
            <a:off x="73026" y="5427039"/>
            <a:ext cx="498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Bb</a:t>
            </a:r>
          </a:p>
        </p:txBody>
      </p:sp>
      <p:sp>
        <p:nvSpPr>
          <p:cNvPr id="66" name="Text Box 20"/>
          <p:cNvSpPr txBox="1">
            <a:spLocks noChangeArrowheads="1"/>
          </p:cNvSpPr>
          <p:nvPr/>
        </p:nvSpPr>
        <p:spPr bwMode="auto">
          <a:xfrm>
            <a:off x="4478339" y="5427039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</a:t>
            </a:r>
          </a:p>
        </p:txBody>
      </p:sp>
      <p:sp>
        <p:nvSpPr>
          <p:cNvPr id="67" name="Text Box 34"/>
          <p:cNvSpPr txBox="1">
            <a:spLocks noChangeArrowheads="1"/>
          </p:cNvSpPr>
          <p:nvPr/>
        </p:nvSpPr>
        <p:spPr bwMode="auto">
          <a:xfrm>
            <a:off x="1497014" y="5420689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Dm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8" name="Text Box 36"/>
          <p:cNvSpPr txBox="1">
            <a:spLocks noChangeArrowheads="1"/>
          </p:cNvSpPr>
          <p:nvPr/>
        </p:nvSpPr>
        <p:spPr bwMode="auto">
          <a:xfrm>
            <a:off x="690564" y="5420689"/>
            <a:ext cx="685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C/E</a:t>
            </a:r>
          </a:p>
        </p:txBody>
      </p:sp>
      <p:sp>
        <p:nvSpPr>
          <p:cNvPr id="69" name="Text Box 37"/>
          <p:cNvSpPr txBox="1">
            <a:spLocks noChangeArrowheads="1"/>
          </p:cNvSpPr>
          <p:nvPr/>
        </p:nvSpPr>
        <p:spPr bwMode="auto">
          <a:xfrm>
            <a:off x="2339976" y="5427039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Bb</a:t>
            </a:r>
          </a:p>
        </p:txBody>
      </p:sp>
      <p:sp>
        <p:nvSpPr>
          <p:cNvPr id="70" name="Text Box 38"/>
          <p:cNvSpPr txBox="1">
            <a:spLocks noChangeArrowheads="1"/>
          </p:cNvSpPr>
          <p:nvPr/>
        </p:nvSpPr>
        <p:spPr bwMode="auto">
          <a:xfrm>
            <a:off x="3775076" y="5427039"/>
            <a:ext cx="6223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C/E</a:t>
            </a:r>
          </a:p>
        </p:txBody>
      </p:sp>
      <p:sp>
        <p:nvSpPr>
          <p:cNvPr id="82" name="Text Box 16"/>
          <p:cNvSpPr txBox="1">
            <a:spLocks noChangeArrowheads="1"/>
          </p:cNvSpPr>
          <p:nvPr/>
        </p:nvSpPr>
        <p:spPr bwMode="auto">
          <a:xfrm>
            <a:off x="11113" y="3082636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His </a:t>
            </a: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awesome presence fills this room</a:t>
            </a:r>
          </a:p>
        </p:txBody>
      </p:sp>
      <p:sp>
        <p:nvSpPr>
          <p:cNvPr id="88" name="Text Box 30"/>
          <p:cNvSpPr txBox="1">
            <a:spLocks noChangeArrowheads="1"/>
          </p:cNvSpPr>
          <p:nvPr/>
        </p:nvSpPr>
        <p:spPr bwMode="auto">
          <a:xfrm flipH="1">
            <a:off x="96406" y="2746086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</a:t>
            </a:r>
          </a:p>
        </p:txBody>
      </p:sp>
      <p:sp>
        <p:nvSpPr>
          <p:cNvPr id="89" name="Text Box 31"/>
          <p:cNvSpPr txBox="1">
            <a:spLocks noChangeArrowheads="1"/>
          </p:cNvSpPr>
          <p:nvPr/>
        </p:nvSpPr>
        <p:spPr bwMode="auto">
          <a:xfrm>
            <a:off x="2304619" y="2709574"/>
            <a:ext cx="558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Bb</a:t>
            </a:r>
          </a:p>
        </p:txBody>
      </p:sp>
      <p:sp>
        <p:nvSpPr>
          <p:cNvPr id="90" name="Text Box 32"/>
          <p:cNvSpPr txBox="1">
            <a:spLocks noChangeArrowheads="1"/>
          </p:cNvSpPr>
          <p:nvPr/>
        </p:nvSpPr>
        <p:spPr bwMode="auto">
          <a:xfrm>
            <a:off x="1115581" y="2749261"/>
            <a:ext cx="6477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F/A</a:t>
            </a:r>
          </a:p>
        </p:txBody>
      </p:sp>
      <p:sp>
        <p:nvSpPr>
          <p:cNvPr id="91" name="Text Box 33"/>
          <p:cNvSpPr txBox="1">
            <a:spLocks noChangeArrowheads="1"/>
          </p:cNvSpPr>
          <p:nvPr/>
        </p:nvSpPr>
        <p:spPr bwMode="auto">
          <a:xfrm>
            <a:off x="2849131" y="2706399"/>
            <a:ext cx="6477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C/E</a:t>
            </a:r>
          </a:p>
        </p:txBody>
      </p:sp>
      <p:sp>
        <p:nvSpPr>
          <p:cNvPr id="92" name="Text Box 35"/>
          <p:cNvSpPr txBox="1">
            <a:spLocks noChangeArrowheads="1"/>
          </p:cNvSpPr>
          <p:nvPr/>
        </p:nvSpPr>
        <p:spPr bwMode="auto">
          <a:xfrm>
            <a:off x="3433331" y="2696874"/>
            <a:ext cx="685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Dm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48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13082</TotalTime>
  <Words>216</Words>
  <Application>Microsoft Office PowerPoint</Application>
  <PresentationFormat>On-screen Show (4:3)</PresentationFormat>
  <Paragraphs>100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Times New Roman</vt:lpstr>
      <vt:lpstr>Arial</vt:lpstr>
      <vt:lpstr>Blank Presentation</vt:lpstr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443</cp:revision>
  <dcterms:created xsi:type="dcterms:W3CDTF">2000-04-06T22:37:36Z</dcterms:created>
  <dcterms:modified xsi:type="dcterms:W3CDTF">2011-10-02T21:32:04Z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