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00" r:id="rId2"/>
    <p:sldId id="401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0066CC"/>
    <a:srgbClr val="FF0000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110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C13F1EAB-5C29-410F-931F-5332D3EA1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6915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DDAE5-3653-4B0C-BB32-1E88F4BDDB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036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C7193-DA59-4340-9595-A4AC637832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740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63228-CFCF-4F3C-9B0D-ABE9D21B0B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706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766C3-D3C8-40EB-8F14-3CF56DD40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91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A41B0-F1D5-4DE3-8A41-8A495529B5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282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16897-850A-410A-892B-D5CB3A38C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25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5BA1E-71C2-48D6-ADC0-183529DA9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52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2268A-F50E-4561-A24C-7D495C30FB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493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A3A1C-A6B0-4C5B-A411-F5DF8CC06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91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7663D-7829-4FB6-BBF0-4F50267F8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408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94D09-BB7B-482E-9ABD-67A30987B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73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1E21255-D6A8-455E-A28D-F6C7170EB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/2/" TargetMode="External"/><Relationship Id="rId3" Type="http://schemas.openxmlformats.org/officeDocument/2006/relationships/hyperlink" Target="http://dev.agodsendtech.com/mu_chords/quickimages/0/D/2/" TargetMode="External"/><Relationship Id="rId7" Type="http://schemas.openxmlformats.org/officeDocument/2006/relationships/hyperlink" Target="http://dev.agodsendtech.com/mu_chords/quickimages/0/D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Bb/1/" TargetMode="External"/><Relationship Id="rId4" Type="http://schemas.openxmlformats.org/officeDocument/2006/relationships/hyperlink" Target="http://dev.agodsendtech.com/mu_chords/quickimages/0/F/1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0" y="0"/>
            <a:ext cx="9182100" cy="1666875"/>
          </a:xfrm>
          <a:prstGeom prst="rect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38100" y="1160463"/>
            <a:ext cx="9144000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Bow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down before our God    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Enter      in ……   O’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enter in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390525"/>
            <a:ext cx="91821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Bow down before the Lord  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Worship 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Him 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O’  Worship Him</a:t>
            </a: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884738" y="2476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1912" y="825500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1313" y="3428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127584" y="24760"/>
            <a:ext cx="56765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16338" y="39995"/>
            <a:ext cx="65936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54313" y="3999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080530" y="34285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839369" y="8255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195514" y="790575"/>
            <a:ext cx="56765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84268" y="805810"/>
            <a:ext cx="65936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22243" y="80581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48460" y="80010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Rectangle 1"/>
          <p:cNvSpPr>
            <a:spLocks noChangeArrowheads="1"/>
          </p:cNvSpPr>
          <p:nvPr/>
        </p:nvSpPr>
        <p:spPr bwMode="auto">
          <a:xfrm>
            <a:off x="0" y="1666875"/>
            <a:ext cx="9182100" cy="1666875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" name="Text Box 15"/>
          <p:cNvSpPr txBox="1">
            <a:spLocks noChangeArrowheads="1"/>
          </p:cNvSpPr>
          <p:nvPr/>
        </p:nvSpPr>
        <p:spPr bwMode="auto">
          <a:xfrm>
            <a:off x="6350" y="2957512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This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is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ho---</a:t>
            </a:r>
            <a:r>
              <a:rPr lang="en-US" sz="20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ly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ground      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So come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and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bow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down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71" name="Text Box 16"/>
          <p:cNvSpPr txBox="1">
            <a:spLocks noChangeArrowheads="1"/>
          </p:cNvSpPr>
          <p:nvPr/>
        </p:nvSpPr>
        <p:spPr bwMode="auto">
          <a:xfrm>
            <a:off x="6350" y="2100262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Consuming fire and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sweet  per----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fume   His awesome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presence 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fills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this  room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7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15707" y="174307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416051" y="1743075"/>
            <a:ext cx="65936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491597" y="175260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185951" y="1743075"/>
            <a:ext cx="70810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/C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7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57387" y="173355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261682" y="1715507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061258" y="1715507"/>
            <a:ext cx="65936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72727" y="173355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8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106720" y="1715507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668291" y="1715507"/>
            <a:ext cx="56765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02775" y="2582312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30741" y="2582312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394494" y="2592874"/>
            <a:ext cx="56765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733550" y="2582312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46626" y="2604473"/>
            <a:ext cx="56765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492750" y="259287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89" name="Rectangle 1"/>
          <p:cNvSpPr>
            <a:spLocks noChangeArrowheads="1"/>
          </p:cNvSpPr>
          <p:nvPr/>
        </p:nvSpPr>
        <p:spPr bwMode="auto">
          <a:xfrm>
            <a:off x="0" y="3357562"/>
            <a:ext cx="9182100" cy="166687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" name="Text Box 4"/>
          <p:cNvSpPr txBox="1">
            <a:spLocks noChangeArrowheads="1"/>
          </p:cNvSpPr>
          <p:nvPr/>
        </p:nvSpPr>
        <p:spPr bwMode="auto">
          <a:xfrm>
            <a:off x="38100" y="4518025"/>
            <a:ext cx="9144000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Bow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down before our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God           Enter     in ……  O’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enter in</a:t>
            </a:r>
          </a:p>
        </p:txBody>
      </p:sp>
      <p:sp>
        <p:nvSpPr>
          <p:cNvPr id="91" name="Text Box 5"/>
          <p:cNvSpPr txBox="1">
            <a:spLocks noChangeArrowheads="1"/>
          </p:cNvSpPr>
          <p:nvPr/>
        </p:nvSpPr>
        <p:spPr bwMode="auto">
          <a:xfrm>
            <a:off x="0" y="3748087"/>
            <a:ext cx="91821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Bow down before the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Lord       Worship 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Him 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O’  Worship Him</a:t>
            </a:r>
          </a:p>
        </p:txBody>
      </p:sp>
      <p:sp>
        <p:nvSpPr>
          <p:cNvPr id="104" name="Rectangle 1"/>
          <p:cNvSpPr>
            <a:spLocks noChangeArrowheads="1"/>
          </p:cNvSpPr>
          <p:nvPr/>
        </p:nvSpPr>
        <p:spPr bwMode="auto">
          <a:xfrm>
            <a:off x="0" y="5024437"/>
            <a:ext cx="9182100" cy="166687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" name="Text Box 15"/>
          <p:cNvSpPr txBox="1">
            <a:spLocks noChangeArrowheads="1"/>
          </p:cNvSpPr>
          <p:nvPr/>
        </p:nvSpPr>
        <p:spPr bwMode="auto">
          <a:xfrm>
            <a:off x="19050" y="6281736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This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is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ho---</a:t>
            </a:r>
            <a:r>
              <a:rPr lang="en-US" sz="20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ly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ground      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So come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and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bow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down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06" name="Text Box 16"/>
          <p:cNvSpPr txBox="1">
            <a:spLocks noChangeArrowheads="1"/>
          </p:cNvSpPr>
          <p:nvPr/>
        </p:nvSpPr>
        <p:spPr bwMode="auto">
          <a:xfrm>
            <a:off x="6350" y="5457824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Consuming fire and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sweet  per----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fume   His awesome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presence 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fills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this  room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31017" y="340140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784268" y="3401402"/>
            <a:ext cx="6595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901537" y="340140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878389" y="338427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102775" y="3401402"/>
            <a:ext cx="6877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121481" y="340140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9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81912" y="4157662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90262" y="4157662"/>
            <a:ext cx="6595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007531" y="415766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984383" y="414053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208769" y="4157662"/>
            <a:ext cx="6877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319251" y="414813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348530" y="5105400"/>
            <a:ext cx="6595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15665" y="51054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553034" y="51054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182362" y="5105400"/>
            <a:ext cx="6019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08355" y="51054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993221" y="5124480"/>
            <a:ext cx="6595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26590" y="512448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230507" y="512454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593287" y="5124480"/>
            <a:ext cx="6019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8294070" y="5124540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99106" y="591496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389256" y="5910231"/>
            <a:ext cx="6877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167552" y="5896034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691619" y="591496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82714" y="5915173"/>
            <a:ext cx="68775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563404" y="591517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2286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Bow down before the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Lord, worship  Him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92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13085</TotalTime>
  <Words>171</Words>
  <Application>Microsoft Office PowerPoint</Application>
  <PresentationFormat>On-screen Show (4:3)</PresentationFormat>
  <Paragraphs>65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Arial</vt:lpstr>
      <vt:lpstr>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445</cp:revision>
  <dcterms:created xsi:type="dcterms:W3CDTF">2000-04-06T22:37:36Z</dcterms:created>
  <dcterms:modified xsi:type="dcterms:W3CDTF">2012-12-30T22:19:54Z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