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0" r:id="rId2"/>
    <p:sldId id="4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1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13F1EAB-5C29-410F-931F-5332D3EA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9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DAE5-3653-4B0C-BB32-1E88F4BDD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3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7193-DA59-4340-9595-A4AC63783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63228-CFCF-4F3C-9B0D-ABE9D21B0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766C3-D3C8-40EB-8F14-3CF56DD40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41B0-F1D5-4DE3-8A41-8A495529B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16897-850A-410A-892B-D5CB3A38C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5BA1E-71C2-48D6-ADC0-183529DA9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68A-F50E-4561-A24C-7D495C30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9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A3A1C-A6B0-4C5B-A411-F5DF8CC06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7663D-7829-4FB6-BBF0-4F50267F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0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4D09-BB7B-482E-9ABD-67A30987B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7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1E21255-D6A8-455E-A28D-F6C7170EB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0"/>
            <a:ext cx="9182100" cy="1666875"/>
          </a:xfrm>
          <a:prstGeom prst="rect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8100" y="1160463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Bow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down before our God   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Enter      in ……   O’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enter in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90525"/>
            <a:ext cx="9182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Bow down before the Lord 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Worship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Him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O’  Worship Him</a:t>
            </a: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84738" y="247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1912" y="82550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313" y="3428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27584" y="24760"/>
            <a:ext cx="5676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16338" y="39995"/>
            <a:ext cx="65936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54313" y="399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80530" y="3428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39369" y="8255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95514" y="790575"/>
            <a:ext cx="5676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84268" y="805810"/>
            <a:ext cx="65936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22243" y="8058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48460" y="8001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0" y="1666875"/>
            <a:ext cx="9182100" cy="16668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6350" y="295751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This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ho---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ly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ground     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 come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and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bow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down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6350" y="210026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Consuming fire and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sweet  per----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fume   His awesome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presence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fills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this  room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5707" y="174307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16051" y="1743075"/>
            <a:ext cx="65936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91597" y="17526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85951" y="1743075"/>
            <a:ext cx="7081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57387" y="17335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261682" y="171550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61258" y="1715507"/>
            <a:ext cx="65936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72727" y="17335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06720" y="171550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8291" y="1715507"/>
            <a:ext cx="5676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02775" y="258231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0741" y="258231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94494" y="2592874"/>
            <a:ext cx="5676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33550" y="258231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46626" y="2604473"/>
            <a:ext cx="5676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92750" y="259287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9" name="Rectangle 1"/>
          <p:cNvSpPr>
            <a:spLocks noChangeArrowheads="1"/>
          </p:cNvSpPr>
          <p:nvPr/>
        </p:nvSpPr>
        <p:spPr bwMode="auto">
          <a:xfrm>
            <a:off x="0" y="3357562"/>
            <a:ext cx="9182100" cy="16668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38100" y="4518025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Bow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down before our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God           Enter     in ……  O’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enter in</a:t>
            </a: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0" y="3748087"/>
            <a:ext cx="9182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Bow down before the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Lord       Worship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Him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O’  Worship Him</a:t>
            </a:r>
          </a:p>
        </p:txBody>
      </p:sp>
      <p:sp>
        <p:nvSpPr>
          <p:cNvPr id="104" name="Rectangle 1"/>
          <p:cNvSpPr>
            <a:spLocks noChangeArrowheads="1"/>
          </p:cNvSpPr>
          <p:nvPr/>
        </p:nvSpPr>
        <p:spPr bwMode="auto">
          <a:xfrm>
            <a:off x="0" y="5024437"/>
            <a:ext cx="9182100" cy="166687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Text Box 15"/>
          <p:cNvSpPr txBox="1">
            <a:spLocks noChangeArrowheads="1"/>
          </p:cNvSpPr>
          <p:nvPr/>
        </p:nvSpPr>
        <p:spPr bwMode="auto">
          <a:xfrm>
            <a:off x="19050" y="628173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This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ho---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ly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ground     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 come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and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bow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down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6" name="Text Box 16"/>
          <p:cNvSpPr txBox="1">
            <a:spLocks noChangeArrowheads="1"/>
          </p:cNvSpPr>
          <p:nvPr/>
        </p:nvSpPr>
        <p:spPr bwMode="auto">
          <a:xfrm>
            <a:off x="6350" y="5457824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Consuming fire and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sweet  per----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fume   His awesome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presence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fills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this  room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1017" y="340140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84268" y="3401402"/>
            <a:ext cx="6595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01537" y="340140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78389" y="33842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02775" y="3401402"/>
            <a:ext cx="6877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21481" y="340140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1912" y="415766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90262" y="4157662"/>
            <a:ext cx="6595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07531" y="41576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984383" y="41405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08769" y="4157662"/>
            <a:ext cx="6877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19251" y="41481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48530" y="5105400"/>
            <a:ext cx="6595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5665" y="51054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53034" y="51054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82362" y="5105400"/>
            <a:ext cx="6019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08355" y="51054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93221" y="5124480"/>
            <a:ext cx="6595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26590" y="512448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30507" y="512454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287" y="5124480"/>
            <a:ext cx="6019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294070" y="512454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9106" y="59149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89256" y="5910231"/>
            <a:ext cx="6877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67552" y="589603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91619" y="59149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82714" y="5915173"/>
            <a:ext cx="6877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63404" y="59151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Bow down before 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Lord, worship  Him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13085</TotalTime>
  <Words>171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445</cp:revision>
  <dcterms:created xsi:type="dcterms:W3CDTF">2000-04-06T22:37:36Z</dcterms:created>
  <dcterms:modified xsi:type="dcterms:W3CDTF">2012-12-30T22:19:54Z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