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215" r:id="rId2"/>
    <p:sldId id="1218" r:id="rId3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90" d="100"/>
          <a:sy n="90" d="100"/>
        </p:scale>
        <p:origin x="-1410" y="-10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10CBD02F-BD60-4F25-8F7D-127D0378F3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519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593D43-2CDA-4BCD-8937-3461F9E693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68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97302-D9BE-45E9-9CAE-E195235536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53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ED4BF-E4FE-40D9-88BF-4CB05D02BD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87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142891-CAD0-4798-816D-4613D45981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28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B63C5-1A7A-48CD-9229-BCD4EE7AC3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14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724DF-E011-47EB-8329-051633BAC4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061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CEFC5B-6FC2-4CD0-B78E-B5422740F0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55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79CDF4-FDD6-4932-AFEF-165DB0C153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64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A39BAB-F98F-4D92-BC8A-70369E1EA4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42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593F2-55D8-473F-9376-7D64777AF0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87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6FD650-6963-4150-8A7E-80D5590469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63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4F6DFA8F-BFDA-46CE-A3B7-50E96394E30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8860" y="514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Blessed Redeemer, 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23037" y="1657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gave Your life, 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56707" y="27241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redeemed me from the enemy</a:t>
            </a:r>
          </a:p>
        </p:txBody>
      </p:sp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0" y="326321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 Jesus, My Jesus</a:t>
            </a:r>
          </a:p>
        </p:txBody>
      </p:sp>
      <p:sp>
        <p:nvSpPr>
          <p:cNvPr id="1934343" name="Text Box 7"/>
          <p:cNvSpPr txBox="1">
            <a:spLocks noChangeArrowheads="1"/>
          </p:cNvSpPr>
          <p:nvPr/>
        </p:nvSpPr>
        <p:spPr bwMode="auto">
          <a:xfrm>
            <a:off x="19493" y="215238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set me free</a:t>
            </a: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23037" y="106183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died for 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514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Blessed Redeemer, 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14177" y="172699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love and grace,</a:t>
            </a:r>
            <a:endParaRPr lang="en-US" sz="4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2848815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love You,  I love You,</a:t>
            </a:r>
            <a:endParaRPr lang="en-US" sz="4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0" y="337495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Blessed Redeemer</a:t>
            </a:r>
            <a:endParaRPr lang="en-US" sz="4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3" name="Text Box 7"/>
          <p:cNvSpPr txBox="1">
            <a:spLocks noChangeArrowheads="1"/>
          </p:cNvSpPr>
          <p:nvPr/>
        </p:nvSpPr>
        <p:spPr bwMode="auto">
          <a:xfrm>
            <a:off x="0" y="2256755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towards me abounds</a:t>
            </a:r>
            <a:endParaRPr lang="en-US" sz="4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19493" y="10287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I’m no longer bound</a:t>
            </a:r>
            <a:endParaRPr lang="en-US" sz="4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26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86945</TotalTime>
  <Words>52</Words>
  <Application>Microsoft Office PowerPoint</Application>
  <PresentationFormat>On-screen Show (16:9)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531</cp:revision>
  <dcterms:created xsi:type="dcterms:W3CDTF">2000-04-04T23:34:29Z</dcterms:created>
  <dcterms:modified xsi:type="dcterms:W3CDTF">2013-01-02T14:49:14Z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