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8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82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10CBD02F-BD60-4F25-8F7D-127D0378F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1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93D43-2CDA-4BCD-8937-3461F9E693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7302-D9BE-45E9-9CAE-E195235536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3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D4BF-E4FE-40D9-88BF-4CB05D02BD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42891-CAD0-4798-816D-4613D4598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2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B63C5-1A7A-48CD-9229-BCD4EE7AC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724DF-E011-47EB-8329-051633BAC4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6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EFC5B-6FC2-4CD0-B78E-B5422740F0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9CDF4-FDD6-4932-AFEF-165DB0C153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6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39BAB-F98F-4D92-BC8A-70369E1EA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93F2-55D8-473F-9376-7D64777AF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FD650-6963-4150-8A7E-80D559046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F6DFA8F-BFDA-46CE-A3B7-50E96394E3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Redeemer,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057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gave Your life, 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9493" y="3352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886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Jesus, My Jesus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0" y="2590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set me free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9493" y="1371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died for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Redeemer,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057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love and grace,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9493" y="3352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love You,  I love You,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886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0" y="2590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towards me abounds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19493" y="1371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no longer bound</a:t>
            </a:r>
            <a:endParaRPr lang="en-US" sz="4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2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86943</TotalTime>
  <Words>52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Monotype Corsiva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2011-10-02T20:01:10Z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