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1234" r:id="rId2"/>
    <p:sldId id="1225" r:id="rId3"/>
    <p:sldId id="1220" r:id="rId4"/>
    <p:sldId id="1233" r:id="rId5"/>
    <p:sldId id="1228" r:id="rId6"/>
    <p:sldId id="1221" r:id="rId7"/>
    <p:sldId id="1230" r:id="rId8"/>
    <p:sldId id="1229" r:id="rId9"/>
    <p:sldId id="1223" r:id="rId10"/>
    <p:sldId id="1231" r:id="rId11"/>
    <p:sldId id="1222" r:id="rId12"/>
    <p:sldId id="1224" r:id="rId13"/>
    <p:sldId id="1232" r:id="rId14"/>
    <p:sldId id="1235" r:id="rId15"/>
    <p:sldId id="1227" r:id="rId16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90" d="100"/>
          <a:sy n="90" d="100"/>
        </p:scale>
        <p:origin x="-2628" y="-123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10CBD02F-BD60-4F25-8F7D-127D0378F3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19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93D43-2CDA-4BCD-8937-3461F9E693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8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97302-D9BE-45E9-9CAE-E195235536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53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ED4BF-E4FE-40D9-88BF-4CB05D02BD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8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142891-CAD0-4798-816D-4613D45981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2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B63C5-1A7A-48CD-9229-BCD4EE7AC3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14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724DF-E011-47EB-8329-051633BAC4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061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EFC5B-6FC2-4CD0-B78E-B5422740F0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5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79CDF4-FDD6-4932-AFEF-165DB0C153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6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39BAB-F98F-4D92-BC8A-70369E1EA4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2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593F2-55D8-473F-9376-7D64777AF0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8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6FD650-6963-4150-8A7E-80D5590469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6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4F6DFA8F-BFDA-46CE-A3B7-50E96394E30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73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0433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love and grace,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34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0433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love and grace,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0" y="1657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towards me abounds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3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0433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love You…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9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0433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love You…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8861" y="1657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I love You…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96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8861" y="1657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I love You…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49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-23037" y="144337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Blessed Redeemer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35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0433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Blessed Redeemer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52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0433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gave Your life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55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0433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gave Your life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-26581" y="1657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set me free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5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0433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redeemed me from the enemy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0" y="1657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 Jesus,  My Jesus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57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0433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redeemed me from the enemy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55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0433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redeemed me from the enemy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0" y="16573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 Jesus . . .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48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0433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redeemed me from the enemy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-23037" y="16573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 Jesus . . .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0" y="24193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My Jesus …</a:t>
            </a:r>
            <a:endParaRPr lang="en-US" sz="9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79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0433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Blessed Redeemer,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0" y="1657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I’m no longer bound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70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86960</TotalTime>
  <Words>97</Words>
  <Application>Microsoft Office PowerPoint</Application>
  <PresentationFormat>On-screen Show (16:9)</PresentationFormat>
  <Paragraphs>22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534</cp:revision>
  <dcterms:created xsi:type="dcterms:W3CDTF">2000-04-04T23:34:29Z</dcterms:created>
  <dcterms:modified xsi:type="dcterms:W3CDTF">2012-12-30T21:28:23Z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