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1234" r:id="rId2"/>
    <p:sldId id="1225" r:id="rId3"/>
    <p:sldId id="1220" r:id="rId4"/>
    <p:sldId id="1233" r:id="rId5"/>
    <p:sldId id="1228" r:id="rId6"/>
    <p:sldId id="1221" r:id="rId7"/>
    <p:sldId id="1230" r:id="rId8"/>
    <p:sldId id="1229" r:id="rId9"/>
    <p:sldId id="1223" r:id="rId10"/>
    <p:sldId id="1231" r:id="rId11"/>
    <p:sldId id="1222" r:id="rId12"/>
    <p:sldId id="1224" r:id="rId13"/>
    <p:sldId id="1232" r:id="rId14"/>
    <p:sldId id="1235" r:id="rId15"/>
    <p:sldId id="1227" r:id="rId16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2628" y="-7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10CBD02F-BD60-4F25-8F7D-127D0378F3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19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93D43-2CDA-4BCD-8937-3461F9E693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7302-D9BE-45E9-9CAE-E195235536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3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ED4BF-E4FE-40D9-88BF-4CB05D02BD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8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42891-CAD0-4798-816D-4613D45981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2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B63C5-1A7A-48CD-9229-BCD4EE7AC3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724DF-E011-47EB-8329-051633BAC4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6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EFC5B-6FC2-4CD0-B78E-B5422740F0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5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9CDF4-FDD6-4932-AFEF-165DB0C153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6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39BAB-F98F-4D92-BC8A-70369E1EA4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2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593F2-55D8-473F-9376-7D64777AF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8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6FD650-6963-4150-8A7E-80D5590469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6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F6DFA8F-BFDA-46CE-A3B7-50E96394E3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73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love and grace,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3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love and grace,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23037" y="1981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towards me abounds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love You…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9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love You…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8861" y="1981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love You…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9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8861" y="1981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I love You…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08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23037" y="192449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3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52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gave Your life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55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gave Your life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23037" y="1981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set me free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redeemed me from the enemy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981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Jesus,  My Jesus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redeemed me from the enemy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55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redeemed me from the enemy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9812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Jesus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48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 redeemed me from the enemy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-23037" y="1958163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Jesus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0" y="2743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My Jesus …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7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2530" y="1391093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Blessed Redeemer,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4" name="Text Box 8"/>
          <p:cNvSpPr txBox="1">
            <a:spLocks noChangeArrowheads="1"/>
          </p:cNvSpPr>
          <p:nvPr/>
        </p:nvSpPr>
        <p:spPr bwMode="auto">
          <a:xfrm>
            <a:off x="0" y="1981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I’m no longer bound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70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86957</TotalTime>
  <Words>97</Words>
  <Application>Microsoft Office PowerPoint</Application>
  <PresentationFormat>On-screen Show (4:3)</PresentationFormat>
  <Paragraphs>22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2012-12-30T21:28:51Z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