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402" r:id="rId2"/>
    <p:sldId id="403" r:id="rId3"/>
    <p:sldId id="405" r:id="rId4"/>
    <p:sldId id="406" r:id="rId5"/>
    <p:sldId id="407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2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4B6E1AD-3A33-43FF-AA46-CB6303168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6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96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88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18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22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7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82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71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8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40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14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28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433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7/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hyperlink" Target="http://www.thechurch.us/FlashMP3Player/mp3player.php?Track=1202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2/" TargetMode="External"/><Relationship Id="rId3" Type="http://schemas.openxmlformats.org/officeDocument/2006/relationships/hyperlink" Target="http://dev.agodsendtech.com/mu_chords/quickimages/0/F%23/4/" TargetMode="External"/><Relationship Id="rId7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G/2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4/" TargetMode="External"/><Relationship Id="rId3" Type="http://schemas.openxmlformats.org/officeDocument/2006/relationships/hyperlink" Target="http://dev.agodsendtech.com/mu_chords/quickimages/0/F%23/4/" TargetMode="External"/><Relationship Id="rId7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G/2/" TargetMode="External"/><Relationship Id="rId4" Type="http://schemas.openxmlformats.org/officeDocument/2006/relationships/hyperlink" Target="http://dev.agodsendtech.com/mu_chords/quickimages/0/Bb/1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G/4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G/4/" TargetMode="External"/><Relationship Id="rId4" Type="http://schemas.openxmlformats.org/officeDocument/2006/relationships/hyperlink" Target="http://dev.agodsendtech.com/mu_chords/quickimages/0/C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 Redeemer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17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36841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-11113" y="1350226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Blessed  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Redee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You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died for Me                    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-36956" y="2039486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gave Your    life,    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You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set me free                     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-48673" y="274306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redeemed me from the enemy                     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-47829" y="342290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My      Je------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 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my   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Je-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---------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17530" y="1025465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81848" y="1686330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81612" y="1025465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57684" y="1025465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3121" y="2439536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46641" y="2439536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28800" y="1025465"/>
            <a:ext cx="687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176247" y="1025465"/>
            <a:ext cx="687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6016" y="169334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34936" y="309620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964357" y="245526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957769" y="1031428"/>
            <a:ext cx="56227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9834" y="3098372"/>
            <a:ext cx="56227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068303" y="1701243"/>
            <a:ext cx="5907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13646" y="1701243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905014" y="1710183"/>
            <a:ext cx="5907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87753" y="2432480"/>
            <a:ext cx="687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54435" y="3098372"/>
            <a:ext cx="56227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52539" y="3096205"/>
            <a:ext cx="743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687753" y="3111854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86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9687" y="1521984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Blessed  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Redee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 I’m no longer  bound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12505" y="2191157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Your love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  grace  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toward me abound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1280" y="2894001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   love    You,   I    love    You,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2387" y="3638957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Blessed  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Redee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500" y="1200557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68487" y="1200557"/>
            <a:ext cx="687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121299" y="1186746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70149" y="1200557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146714" y="1201576"/>
            <a:ext cx="687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2534" y="2570868"/>
            <a:ext cx="687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08935" y="2569543"/>
            <a:ext cx="687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23375" y="1192656"/>
            <a:ext cx="56227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78453" y="1879342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46817" y="18863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79104" y="1894255"/>
            <a:ext cx="5907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727083" y="1886357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590942" y="1879342"/>
            <a:ext cx="5907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109347" y="256917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08872" y="253970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056354" y="3294051"/>
            <a:ext cx="7628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004044" y="331187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89234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641" y="160361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   love    You,   I    love    You,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3748" y="2348571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Blessed  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Redee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3895" y="1280482"/>
            <a:ext cx="687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00296" y="1279157"/>
            <a:ext cx="687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00708" y="127879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00233" y="124932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47715" y="2003665"/>
            <a:ext cx="7628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95405" y="202149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11200" y="3147177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   love    You,   I    love    You,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52307" y="389213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Blessed  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Redee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32454" y="2824044"/>
            <a:ext cx="687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08855" y="2822719"/>
            <a:ext cx="687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09267" y="282235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08792" y="279288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56274" y="3547227"/>
            <a:ext cx="7628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03964" y="356505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55691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641" y="160361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   love    You,   I    love    You,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3748" y="2348571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Blessed  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Redee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3895" y="1280482"/>
            <a:ext cx="687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00296" y="1279157"/>
            <a:ext cx="687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00708" y="127879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00233" y="124932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47715" y="2003665"/>
            <a:ext cx="7628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95405" y="202149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9077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13084</TotalTime>
  <Words>170</Words>
  <Application>Microsoft Office PowerPoint</Application>
  <PresentationFormat>On-screen Show (4:3)</PresentationFormat>
  <Paragraphs>76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Arial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447</cp:revision>
  <dcterms:created xsi:type="dcterms:W3CDTF">2000-04-06T22:37:36Z</dcterms:created>
  <dcterms:modified xsi:type="dcterms:W3CDTF">2011-10-02T19:56:15Z</dcterms:modified>
  <cp:contentStatus/>
</cp:coreProperties>
</file>