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402" r:id="rId2"/>
    <p:sldId id="403" r:id="rId3"/>
    <p:sldId id="405" r:id="rId4"/>
    <p:sldId id="406" r:id="rId5"/>
    <p:sldId id="40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26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4B6E1AD-3A33-43FF-AA46-CB6303168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63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B50-829A-40E4-A8EB-89DCB62B10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6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130DA-60E8-4AED-AC8E-59BA4726657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84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07D92-BD89-4AF7-8A46-E187878ABC8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8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1D04A-2C63-4738-BB30-0AC51BE50BB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622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DB5EE-002F-4BF0-951C-9BF7446F9A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7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2F89B-17D5-4B15-BE52-162257189F2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82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FE8F1-1E10-4BC8-B4C9-A554A8ABEA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71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51D28-56D9-4388-B592-9F3C645FF8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18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C8848-2445-434C-A5E4-63D5904CA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408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F07FA-50B0-4F4A-AC73-31228F300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4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D49A-E0C9-413D-9D95-4A309D8C29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8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47E2DA-6186-42CE-817A-EFA21AE09EC5}" type="slidenum">
              <a:rPr lang="en-US">
                <a:solidFill>
                  <a:srgbClr val="000000"/>
                </a:solidFill>
                <a:latin typeface="Times New Roman"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6433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gif"/><Relationship Id="rId4" Type="http://schemas.openxmlformats.org/officeDocument/2006/relationships/hyperlink" Target="http://www.thechurch.us/FlashMP3Player/mp3player.php?Track=120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D/2/" TargetMode="External"/><Relationship Id="rId3" Type="http://schemas.openxmlformats.org/officeDocument/2006/relationships/hyperlink" Target="http://dev.agodsendtech.com/mu_chords/quickimages/0/F%23/4/" TargetMode="External"/><Relationship Id="rId7" Type="http://schemas.openxmlformats.org/officeDocument/2006/relationships/hyperlink" Target="http://dev.agodsendtech.com/mu_chords/quickimages/0/C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Bb/1/" TargetMode="External"/><Relationship Id="rId4" Type="http://schemas.openxmlformats.org/officeDocument/2006/relationships/hyperlink" Target="http://dev.agodsendtech.com/mu_chords/quickimages/0/G/2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4/" TargetMode="External"/><Relationship Id="rId3" Type="http://schemas.openxmlformats.org/officeDocument/2006/relationships/hyperlink" Target="http://dev.agodsendtech.com/mu_chords/quickimages/0/F%23/4/" TargetMode="External"/><Relationship Id="rId7" Type="http://schemas.openxmlformats.org/officeDocument/2006/relationships/hyperlink" Target="http://dev.agodsendtech.com/mu_chords/quickimages/0/F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C1/" TargetMode="External"/><Relationship Id="rId5" Type="http://schemas.openxmlformats.org/officeDocument/2006/relationships/hyperlink" Target="http://dev.agodsendtech.com/mu_chords/quickimages/0/G/2/" TargetMode="External"/><Relationship Id="rId4" Type="http://schemas.openxmlformats.org/officeDocument/2006/relationships/hyperlink" Target="http://dev.agodsendtech.com/mu_chords/quickimages/0/Bb/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G/4/" TargetMode="External"/><Relationship Id="rId4" Type="http://schemas.openxmlformats.org/officeDocument/2006/relationships/hyperlink" Target="http://dev.agodsendtech.com/mu_chords/quickimages/0/C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ev.agodsendtech.com/mu_chords/quickimages/0/Bb/1/" TargetMode="External"/><Relationship Id="rId2" Type="http://schemas.openxmlformats.org/officeDocument/2006/relationships/hyperlink" Target="http://dev.agodsendtech.com/mu_chords/quickimages/0/Ab/7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5" Type="http://schemas.openxmlformats.org/officeDocument/2006/relationships/hyperlink" Target="http://dev.agodsendtech.com/mu_chords/quickimages/0/G/4/" TargetMode="External"/><Relationship Id="rId4" Type="http://schemas.openxmlformats.org/officeDocument/2006/relationships/hyperlink" Target="http://dev.agodsendtech.com/mu_chords/quickimages/0/C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-20782" y="0"/>
            <a:ext cx="6954982" cy="110799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6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 Redeemer</a:t>
            </a:r>
            <a:endParaRPr lang="en-US" sz="66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6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0000 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7" name="Rectangle 1"/>
          <p:cNvSpPr>
            <a:spLocks noChangeArrowheads="1"/>
          </p:cNvSpPr>
          <p:nvPr/>
        </p:nvSpPr>
        <p:spPr bwMode="auto">
          <a:xfrm>
            <a:off x="12700" y="2036075"/>
            <a:ext cx="9131300" cy="1981200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6" name="Text Box 8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700" y="1328189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Intro</a:t>
            </a:r>
            <a:endParaRPr lang="en-US" sz="4000" b="1" dirty="0">
              <a:solidFill>
                <a:srgbClr val="000000"/>
              </a:solidFill>
            </a:endParaRPr>
          </a:p>
        </p:txBody>
      </p:sp>
      <p:pic>
        <p:nvPicPr>
          <p:cNvPr id="1026" name="Picture 2" descr="Q:\webroot\img\icons\speaker.gif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117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36841" y="951330"/>
            <a:ext cx="9160867" cy="590667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Verse 1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1113" y="135022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You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died for Me                    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-36956" y="2039486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gave Your    life, 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You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set me free                     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-48673" y="274306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redeemed me from the enemy                     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-47829" y="342290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My      Je------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my 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Je-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---------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sus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-17530" y="1025465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4081848" y="1686330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081612" y="1025465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57684" y="1025465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503121" y="2439536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46641" y="2439536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28800" y="1025465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4176247" y="1025465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0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6016" y="169334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534936" y="309620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4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64357" y="2455262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957769" y="1031428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834" y="3098372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6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068303" y="1701243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813646" y="1701243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905014" y="1710183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4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87753" y="2432480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754435" y="3098372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C/F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752539" y="3096205"/>
            <a:ext cx="743247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</a:t>
            </a: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87753" y="3111854"/>
            <a:ext cx="57600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6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1B1B6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4000" b="1" dirty="0" smtClean="0">
                <a:solidFill>
                  <a:srgbClr val="000000"/>
                </a:solidFill>
              </a:rPr>
              <a:t>Verse 2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687" y="1521984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  I’m no longer  bound</a:t>
            </a: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12505" y="2191157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Your love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and   grace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toward me abound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1280" y="289400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 love    You,   I    love    You,</a:t>
            </a: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2387" y="3638957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3500" y="1200557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868487" y="1200557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21299" y="1186746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70149" y="1200557"/>
            <a:ext cx="56518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4146714" y="1201576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534" y="2570868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008935" y="2569543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923375" y="1192656"/>
            <a:ext cx="56227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C/E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678453" y="1879342"/>
            <a:ext cx="875921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46817" y="188635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079104" y="1894255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727083" y="1886357"/>
            <a:ext cx="484966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590942" y="1879342"/>
            <a:ext cx="590772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F/A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109347" y="2569177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808872" y="253970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1056354" y="3294051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004044" y="3311879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189234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Vamp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641" y="160361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 love    You,   I    love    You,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3748" y="234857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895" y="1280482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4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0296" y="1279157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5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0708" y="12787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6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0233" y="124932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47715" y="2003665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5405" y="20214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25" name="Rectangle 4"/>
          <p:cNvSpPr>
            <a:spLocks noChangeArrowheads="1"/>
          </p:cNvSpPr>
          <p:nvPr/>
        </p:nvSpPr>
        <p:spPr bwMode="auto">
          <a:xfrm>
            <a:off x="11200" y="3147177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 love    You,   I    love    You,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52307" y="3892133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7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32454" y="2824044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8855" y="2822719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9267" y="282235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0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8792" y="279288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56274" y="3547227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3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003964" y="3565055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5569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5357" y="1143000"/>
            <a:ext cx="9131300" cy="5715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z="160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-7343" y="0"/>
            <a:ext cx="9156700" cy="1143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0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9448" y="228600"/>
            <a:ext cx="304095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rgbClr val="000000"/>
                </a:solidFill>
              </a:rPr>
              <a:t>Close</a:t>
            </a:r>
            <a:endParaRPr lang="en-US" sz="4000" b="1" dirty="0">
              <a:solidFill>
                <a:srgbClr val="000000"/>
              </a:solidFill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641" y="160361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I   love    You,   I    love    You,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3748" y="2348571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Blessed   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Redee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</a:t>
            </a:r>
            <a:r>
              <a:rPr lang="en-US" sz="2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3895" y="1280482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000296" y="1279157"/>
            <a:ext cx="687125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b/C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1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1100708" y="1278791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2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2800233" y="124932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20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3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47715" y="2003665"/>
            <a:ext cx="762878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dim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995405" y="2021493"/>
            <a:ext cx="284414" cy="40011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0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90774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13084</TotalTime>
  <Words>170</Words>
  <Application>Microsoft Office PowerPoint</Application>
  <PresentationFormat>On-screen Show (4:3)</PresentationFormat>
  <Paragraphs>76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Arial</vt:lpstr>
      <vt:lpstr>1_Blank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447</cp:revision>
  <dcterms:created xsi:type="dcterms:W3CDTF">2000-04-06T22:37:36Z</dcterms:created>
  <dcterms:modified xsi:type="dcterms:W3CDTF">2011-10-02T19:56:15Z</dcterms:modified>
  <cp:contentStatus/>
</cp:coreProperties>
</file>