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02" r:id="rId2"/>
    <p:sldId id="40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5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1757DAD-160B-4674-B8AD-A62C8595E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197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78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28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2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63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38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6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61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43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7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73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95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781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F" TargetMode="External"/><Relationship Id="rId7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Bb/1/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://dev.agodsendtech.com/mu_chords/quickimages/0/G/2/" TargetMode="External"/><Relationship Id="rId9" Type="http://schemas.openxmlformats.org/officeDocument/2006/relationships/hyperlink" Target="http://dev.agodsendtech.com/mu_chords/quickimages/0/G/4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36841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-52192" y="3904665"/>
            <a:ext cx="9155113" cy="29588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634704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Blessed Redeemer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1113" y="135022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      You died for Me                    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-36956" y="203948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gave Your    life,             You set me free                     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-48673" y="274306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redeemed me from the enemy                     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-47829" y="342290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My      Je------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 my    Je----------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17530" y="1025465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0" y="4360027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I’m no longer  bound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-52192" y="50292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love  and   grace   toward me abound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-28407" y="5732044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 love    You,   I    love    You,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2700" y="6477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813" y="4038600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81848" y="1686330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81612" y="1025465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57684" y="1025465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3121" y="2439536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46641" y="2439536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28800" y="1025465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28800" y="4038600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81612" y="4024789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0462" y="4038600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76247" y="1025465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07027" y="4039619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2847" y="5408911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969248" y="5407586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6016" y="16933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34936" y="30962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64357" y="245526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957769" y="1031428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834" y="3098372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68303" y="1701243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13646" y="170124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05014" y="1710183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87753" y="2432480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54435" y="3098372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52539" y="3096205"/>
            <a:ext cx="743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87753" y="311185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883688" y="4030699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38766" y="4717385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7130" y="47244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39417" y="4732298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87396" y="47244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51255" y="4717385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69660" y="54072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69185" y="53777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016667" y="6132094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64357" y="614992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0"/>
            <a:ext cx="1987550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66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4634704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Blessed Redeemer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38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13056</TotalTime>
  <Words>104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445</cp:revision>
  <dcterms:created xsi:type="dcterms:W3CDTF">2000-04-06T22:37:36Z</dcterms:created>
  <dcterms:modified xsi:type="dcterms:W3CDTF">2012-12-30T21:23:38Z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