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7" r:id="rId2"/>
    <p:sldId id="1218" r:id="rId3"/>
    <p:sldId id="1219" r:id="rId4"/>
    <p:sldId id="1220" r:id="rId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410" y="-10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F9D2BD7A-6E01-4BA6-B1C6-0F4F89763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94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7E657-AE82-4F0C-9D52-DDE13EF982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0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2F47D-ED02-4F00-BFB7-0DD0A4A20D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2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B62D3-1695-4416-BAD3-9BD2EB48CF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DA6A-8E9C-4A5A-9EEE-50AFE2B9B8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CF16A-0C81-4AD3-918D-3A7974ADC3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7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9472-80EC-47CD-BAF5-757DD23255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D2E2-7E5C-462F-9A45-4F89084E8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5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00E47-FB81-4078-B134-AD59CDFF5B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6CF2B-E135-4476-B5CF-35347D058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A568A-B6F3-48FE-A4A3-58467A1E9F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7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C4AD4-FEA6-4B33-A08B-1F642213FD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47A1047-27D0-4C2C-9497-ABC12F3B46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5949" y="307077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12404" y="43044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12404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0" y="17716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35442" y="243857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-15949" y="574459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295400" y="1105374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86000" y="1657350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870251" y="2190750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</a:t>
            </a:r>
          </a:p>
        </p:txBody>
      </p:sp>
      <p:sp>
        <p:nvSpPr>
          <p:cNvPr id="1937414" name="Text Box 6"/>
          <p:cNvSpPr txBox="1">
            <a:spLocks noChangeArrowheads="1"/>
          </p:cNvSpPr>
          <p:nvPr/>
        </p:nvSpPr>
        <p:spPr bwMode="auto">
          <a:xfrm>
            <a:off x="-15949" y="276788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Blessed be the Rock of My Salvation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5442" y="311497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salvation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35442" y="685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salvation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12405" y="12763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Rock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my salvation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17721" y="196400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the Lord is on my side</a:t>
            </a:r>
          </a:p>
        </p:txBody>
      </p:sp>
      <p:sp>
        <p:nvSpPr>
          <p:cNvPr id="1936390" name="Text Box 6"/>
          <p:cNvSpPr txBox="1">
            <a:spLocks noChangeArrowheads="1"/>
          </p:cNvSpPr>
          <p:nvPr/>
        </p:nvSpPr>
        <p:spPr bwMode="auto">
          <a:xfrm>
            <a:off x="-56707" y="253550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He’s made His victory mine</a:t>
            </a:r>
          </a:p>
        </p:txBody>
      </p:sp>
    </p:spTree>
    <p:extLst>
      <p:ext uri="{BB962C8B-B14F-4D97-AF65-F5344CB8AC3E}">
        <p14:creationId xmlns:p14="http://schemas.microsoft.com/office/powerpoint/2010/main" val="40189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189614" y="590550"/>
            <a:ext cx="510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1323753" y="1090071"/>
            <a:ext cx="518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2" name="Text Box 4"/>
          <p:cNvSpPr txBox="1">
            <a:spLocks noChangeArrowheads="1"/>
          </p:cNvSpPr>
          <p:nvPr/>
        </p:nvSpPr>
        <p:spPr bwMode="auto">
          <a:xfrm>
            <a:off x="2269165" y="1581150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3" name="Text Box 5"/>
          <p:cNvSpPr txBox="1">
            <a:spLocks noChangeArrowheads="1"/>
          </p:cNvSpPr>
          <p:nvPr/>
        </p:nvSpPr>
        <p:spPr bwMode="auto">
          <a:xfrm>
            <a:off x="3942907" y="2084575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</a:t>
            </a:r>
          </a:p>
        </p:txBody>
      </p:sp>
      <p:sp>
        <p:nvSpPr>
          <p:cNvPr id="1937414" name="Text Box 6"/>
          <p:cNvSpPr txBox="1">
            <a:spLocks noChangeArrowheads="1"/>
          </p:cNvSpPr>
          <p:nvPr/>
        </p:nvSpPr>
        <p:spPr bwMode="auto">
          <a:xfrm>
            <a:off x="0" y="277060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is the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Rock of My Salvation</a:t>
            </a:r>
          </a:p>
        </p:txBody>
      </p:sp>
    </p:spTree>
    <p:extLst>
      <p:ext uri="{BB962C8B-B14F-4D97-AF65-F5344CB8AC3E}">
        <p14:creationId xmlns:p14="http://schemas.microsoft.com/office/powerpoint/2010/main" val="42900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86948</TotalTime>
  <Words>114</Words>
  <Application>Microsoft Office PowerPoint</Application>
  <PresentationFormat>On-screen Show (16:9)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2012-12-29T19:55:59Z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