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7" r:id="rId2"/>
    <p:sldId id="1218" r:id="rId3"/>
    <p:sldId id="1219" r:id="rId4"/>
    <p:sldId id="1220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41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F9D2BD7A-6E01-4BA6-B1C6-0F4F897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94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7E657-AE82-4F0C-9D52-DDE13EF982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0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2F47D-ED02-4F00-BFB7-0DD0A4A20D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2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B62D3-1695-4416-BAD3-9BD2EB48CF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DA6A-8E9C-4A5A-9EEE-50AFE2B9B8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CF16A-0C81-4AD3-918D-3A7974ADC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7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9472-80EC-47CD-BAF5-757DD2325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D2E2-7E5C-462F-9A45-4F89084E8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5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00E47-FB81-4078-B134-AD59CDFF5B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6CF2B-E135-4476-B5CF-35347D058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A568A-B6F3-48FE-A4A3-58467A1E9F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7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C4AD4-FEA6-4B33-A08B-1F642213FD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47A1047-27D0-4C2C-9497-ABC12F3B46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177" y="3581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35442" y="914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23037" y="15927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0" y="2362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30125" y="29797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09800" y="2038785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923414" y="2746671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4" name="Text Box 6"/>
          <p:cNvSpPr txBox="1">
            <a:spLocks noChangeArrowheads="1"/>
          </p:cNvSpPr>
          <p:nvPr/>
        </p:nvSpPr>
        <p:spPr bwMode="auto">
          <a:xfrm>
            <a:off x="0" y="342541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265" y="355180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salvation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35442" y="914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salvation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30126" y="15927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salvation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0" y="2362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17721" y="295992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40189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09800" y="2038785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923414" y="2746671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4" name="Text Box 6"/>
          <p:cNvSpPr txBox="1">
            <a:spLocks noChangeArrowheads="1"/>
          </p:cNvSpPr>
          <p:nvPr/>
        </p:nvSpPr>
        <p:spPr bwMode="auto">
          <a:xfrm>
            <a:off x="0" y="342541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</p:spTree>
    <p:extLst>
      <p:ext uri="{BB962C8B-B14F-4D97-AF65-F5344CB8AC3E}">
        <p14:creationId xmlns:p14="http://schemas.microsoft.com/office/powerpoint/2010/main" val="42900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114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2012-12-29T19:52:26Z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