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1266" r:id="rId2"/>
    <p:sldId id="1224" r:id="rId3"/>
    <p:sldId id="1222" r:id="rId4"/>
    <p:sldId id="1223" r:id="rId5"/>
    <p:sldId id="1221" r:id="rId6"/>
    <p:sldId id="1226" r:id="rId7"/>
    <p:sldId id="1225" r:id="rId8"/>
    <p:sldId id="1228" r:id="rId9"/>
    <p:sldId id="1227" r:id="rId10"/>
    <p:sldId id="1230" r:id="rId11"/>
    <p:sldId id="1229" r:id="rId12"/>
    <p:sldId id="1231" r:id="rId13"/>
    <p:sldId id="1232" r:id="rId14"/>
    <p:sldId id="1233" r:id="rId15"/>
    <p:sldId id="1217" r:id="rId16"/>
    <p:sldId id="1234" r:id="rId17"/>
    <p:sldId id="1235" r:id="rId18"/>
    <p:sldId id="1236" r:id="rId19"/>
    <p:sldId id="1237" r:id="rId20"/>
    <p:sldId id="1238" r:id="rId21"/>
    <p:sldId id="1239" r:id="rId22"/>
    <p:sldId id="1240" r:id="rId23"/>
    <p:sldId id="1241" r:id="rId24"/>
    <p:sldId id="1242" r:id="rId25"/>
    <p:sldId id="1243" r:id="rId26"/>
    <p:sldId id="1244" r:id="rId27"/>
    <p:sldId id="1245" r:id="rId28"/>
    <p:sldId id="1246" r:id="rId29"/>
    <p:sldId id="1247" r:id="rId30"/>
    <p:sldId id="1248" r:id="rId31"/>
    <p:sldId id="1249" r:id="rId32"/>
    <p:sldId id="1250" r:id="rId33"/>
    <p:sldId id="1251" r:id="rId34"/>
    <p:sldId id="1252" r:id="rId35"/>
    <p:sldId id="1253" r:id="rId36"/>
    <p:sldId id="1254" r:id="rId37"/>
    <p:sldId id="1255" r:id="rId38"/>
    <p:sldId id="1256" r:id="rId39"/>
    <p:sldId id="1257" r:id="rId40"/>
    <p:sldId id="1258" r:id="rId41"/>
    <p:sldId id="1259" r:id="rId42"/>
    <p:sldId id="1260" r:id="rId43"/>
    <p:sldId id="1261" r:id="rId44"/>
    <p:sldId id="1262" r:id="rId45"/>
    <p:sldId id="1263" r:id="rId46"/>
    <p:sldId id="1264" r:id="rId47"/>
    <p:sldId id="1265" r:id="rId48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2628" y="-123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F9D2BD7A-6E01-4BA6-B1C6-0F4F89763A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94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7E657-AE82-4F0C-9D52-DDE13EF982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0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2F47D-ED02-4F00-BFB7-0DD0A4A20D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2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B62D3-1695-4416-BAD3-9BD2EB48CF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8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BDA6A-8E9C-4A5A-9EEE-50AFE2B9B8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42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CF16A-0C81-4AD3-918D-3A7974ADC3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7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9472-80EC-47CD-BAF5-757DD23255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D2E2-7E5C-462F-9A45-4F89084E86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5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00E47-FB81-4078-B134-AD59CDFF5B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6CF2B-E135-4476-B5CF-35347D058A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6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A568A-B6F3-48FE-A4A3-58467A1E9F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7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C4AD4-FEA6-4B33-A08B-1F642213FD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247A1047-27D0-4C2C-9497-ABC12F3B469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423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105726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25611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93742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34646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197793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185631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</p:spTree>
    <p:extLst>
      <p:ext uri="{BB962C8B-B14F-4D97-AF65-F5344CB8AC3E}">
        <p14:creationId xmlns:p14="http://schemas.microsoft.com/office/powerpoint/2010/main" val="306374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574459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105374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163628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167203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</p:spTree>
    <p:extLst>
      <p:ext uri="{BB962C8B-B14F-4D97-AF65-F5344CB8AC3E}">
        <p14:creationId xmlns:p14="http://schemas.microsoft.com/office/powerpoint/2010/main" val="84166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574459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105374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163628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167203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</p:spTree>
    <p:extLst>
      <p:ext uri="{BB962C8B-B14F-4D97-AF65-F5344CB8AC3E}">
        <p14:creationId xmlns:p14="http://schemas.microsoft.com/office/powerpoint/2010/main" val="16518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5659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0231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278863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574459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105374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163628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167203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</p:spTree>
    <p:extLst>
      <p:ext uri="{BB962C8B-B14F-4D97-AF65-F5344CB8AC3E}">
        <p14:creationId xmlns:p14="http://schemas.microsoft.com/office/powerpoint/2010/main" val="231939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574459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105374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163628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167203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</p:spTree>
    <p:extLst>
      <p:ext uri="{BB962C8B-B14F-4D97-AF65-F5344CB8AC3E}">
        <p14:creationId xmlns:p14="http://schemas.microsoft.com/office/powerpoint/2010/main" val="323826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574459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105374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163628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167203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</p:spTree>
    <p:extLst>
      <p:ext uri="{BB962C8B-B14F-4D97-AF65-F5344CB8AC3E}">
        <p14:creationId xmlns:p14="http://schemas.microsoft.com/office/powerpoint/2010/main" val="298807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574459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105374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163628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167203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</p:spTree>
    <p:extLst>
      <p:ext uri="{BB962C8B-B14F-4D97-AF65-F5344CB8AC3E}">
        <p14:creationId xmlns:p14="http://schemas.microsoft.com/office/powerpoint/2010/main" val="322829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5659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0231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73227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5659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0231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salvation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82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5659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0231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0573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2516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5659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0231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0573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382178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5659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0231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0573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23527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0573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336208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5659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0231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salvation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58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</p:spTree>
    <p:extLst>
      <p:ext uri="{BB962C8B-B14F-4D97-AF65-F5344CB8AC3E}">
        <p14:creationId xmlns:p14="http://schemas.microsoft.com/office/powerpoint/2010/main" val="120561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</p:spTree>
    <p:extLst>
      <p:ext uri="{BB962C8B-B14F-4D97-AF65-F5344CB8AC3E}">
        <p14:creationId xmlns:p14="http://schemas.microsoft.com/office/powerpoint/2010/main" val="337706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389819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33971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219079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109311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of my salvation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67482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of my salvation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374433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of my salvation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97752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21499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of my salvation</a:t>
            </a:r>
          </a:p>
        </p:txBody>
      </p:sp>
    </p:spTree>
    <p:extLst>
      <p:ext uri="{BB962C8B-B14F-4D97-AF65-F5344CB8AC3E}">
        <p14:creationId xmlns:p14="http://schemas.microsoft.com/office/powerpoint/2010/main" val="35899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5659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0231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0573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327916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574459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105374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163628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167203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</p:spTree>
    <p:extLst>
      <p:ext uri="{BB962C8B-B14F-4D97-AF65-F5344CB8AC3E}">
        <p14:creationId xmlns:p14="http://schemas.microsoft.com/office/powerpoint/2010/main" val="5114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574459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105374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163628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167203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</p:spTree>
    <p:extLst>
      <p:ext uri="{BB962C8B-B14F-4D97-AF65-F5344CB8AC3E}">
        <p14:creationId xmlns:p14="http://schemas.microsoft.com/office/powerpoint/2010/main" val="90884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574459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105374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163628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167203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</p:spTree>
    <p:extLst>
      <p:ext uri="{BB962C8B-B14F-4D97-AF65-F5344CB8AC3E}">
        <p14:creationId xmlns:p14="http://schemas.microsoft.com/office/powerpoint/2010/main" val="91365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574459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105374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163628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167203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</p:spTree>
    <p:extLst>
      <p:ext uri="{BB962C8B-B14F-4D97-AF65-F5344CB8AC3E}">
        <p14:creationId xmlns:p14="http://schemas.microsoft.com/office/powerpoint/2010/main" val="335894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574459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105374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163628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167203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</p:spTree>
    <p:extLst>
      <p:ext uri="{BB962C8B-B14F-4D97-AF65-F5344CB8AC3E}">
        <p14:creationId xmlns:p14="http://schemas.microsoft.com/office/powerpoint/2010/main" val="302624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574459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105374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163628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167203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</p:spTree>
    <p:extLst>
      <p:ext uri="{BB962C8B-B14F-4D97-AF65-F5344CB8AC3E}">
        <p14:creationId xmlns:p14="http://schemas.microsoft.com/office/powerpoint/2010/main" val="5057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5659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0231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128747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5659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0231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salvation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8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5659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0231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0573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361032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5659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0231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0573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201465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0573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39678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</p:spTree>
    <p:extLst>
      <p:ext uri="{BB962C8B-B14F-4D97-AF65-F5344CB8AC3E}">
        <p14:creationId xmlns:p14="http://schemas.microsoft.com/office/powerpoint/2010/main" val="332762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</p:spTree>
    <p:extLst>
      <p:ext uri="{BB962C8B-B14F-4D97-AF65-F5344CB8AC3E}">
        <p14:creationId xmlns:p14="http://schemas.microsoft.com/office/powerpoint/2010/main" val="88216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86982</TotalTime>
  <Words>542</Words>
  <Application>Microsoft Office PowerPoint</Application>
  <PresentationFormat>On-screen Show (16:9)</PresentationFormat>
  <Paragraphs>120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2012-12-29T20:36:33Z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