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1"/>
  </p:notesMasterIdLst>
  <p:sldIdLst>
    <p:sldId id="403" r:id="rId4"/>
    <p:sldId id="404" r:id="rId5"/>
    <p:sldId id="405" r:id="rId6"/>
    <p:sldId id="402" r:id="rId7"/>
    <p:sldId id="406" r:id="rId8"/>
    <p:sldId id="407" r:id="rId9"/>
    <p:sldId id="408" r:id="rId10"/>
    <p:sldId id="409" r:id="rId11"/>
    <p:sldId id="416" r:id="rId12"/>
    <p:sldId id="417" r:id="rId13"/>
    <p:sldId id="418" r:id="rId14"/>
    <p:sldId id="410" r:id="rId15"/>
    <p:sldId id="411" r:id="rId16"/>
    <p:sldId id="412" r:id="rId17"/>
    <p:sldId id="413" r:id="rId18"/>
    <p:sldId id="414" r:id="rId19"/>
    <p:sldId id="415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9A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8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F31F66-BBA7-4E4F-8FA3-C9F9061720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999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AFFAE-869F-4ECB-9B7F-25779AD4D2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6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F6135-99A7-4954-9F82-2AC7126613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8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A139F-171E-479B-8384-E14ADE0A71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20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10/1/2011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134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10/1/2011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6973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10/1/2011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385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10/1/2011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486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10/1/2011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4171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10/1/2011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5953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10/1/2011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0715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10/1/2011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760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2D861-0CF9-40F3-AF01-E312EF9400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181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10/1/2011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1268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10/1/2011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1130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10/1/2011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8969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0139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691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857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7348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5789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399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70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87F0B-396B-4297-979A-1B6491F389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156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3052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2402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2067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131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EDE85-3609-4249-BA51-4D1722C8D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16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883FF-DB9C-498B-AD2E-8B4B0158F7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77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467C5-8126-4597-BB7C-B3ABB93B78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549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B09C2-595B-42CC-9EA2-F44D96EF39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822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F67568-9A95-4DC9-B3EE-41AD9A3ADE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96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8FDEB-6145-4147-87EE-F030B8A321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57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E85A571-81B3-4118-81AC-6748F446AA7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10/1/2011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82047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73889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hyperlink" Target="http://dev.agodsendtech.com/mu_chords/quickimages/0/A%23/68/" TargetMode="External"/><Relationship Id="rId18" Type="http://schemas.openxmlformats.org/officeDocument/2006/relationships/hyperlink" Target="http://dev.agodsendtech.com/mu_chords/quickimages/0/B%23/9/" TargetMode="External"/><Relationship Id="rId26" Type="http://schemas.openxmlformats.org/officeDocument/2006/relationships/hyperlink" Target="http://dev.agodsendtech.com/mu_chords/quickimages/0/B%23/68/" TargetMode="External"/><Relationship Id="rId39" Type="http://schemas.openxmlformats.org/officeDocument/2006/relationships/hyperlink" Target="http://dev.agodsendtech.com/mu_chords/quickimages/0/C%23/68/" TargetMode="External"/><Relationship Id="rId21" Type="http://schemas.openxmlformats.org/officeDocument/2006/relationships/hyperlink" Target="http://dev.agodsendtech.com/mu_chords/quickimages/0/B%23/3/" TargetMode="External"/><Relationship Id="rId34" Type="http://schemas.openxmlformats.org/officeDocument/2006/relationships/hyperlink" Target="http://dev.agodsendtech.com/mu_chords/quickimages/0/C%23/3/" TargetMode="External"/><Relationship Id="rId42" Type="http://schemas.openxmlformats.org/officeDocument/2006/relationships/hyperlink" Target="http://dev.agodsendtech.com/mu_chords/quickimages/0/D%23/1/" TargetMode="External"/><Relationship Id="rId47" Type="http://schemas.openxmlformats.org/officeDocument/2006/relationships/hyperlink" Target="http://dev.agodsendtech.com/mu_chords/quickimages/0/D%23/3/" TargetMode="External"/><Relationship Id="rId50" Type="http://schemas.openxmlformats.org/officeDocument/2006/relationships/hyperlink" Target="http://dev.agodsendtech.com/mu_chords/quickimages/0/D%23/7/" TargetMode="External"/><Relationship Id="rId55" Type="http://schemas.openxmlformats.org/officeDocument/2006/relationships/hyperlink" Target="http://dev.agodsendtech.com/mu_chords/quickimages/0/E%23/1/" TargetMode="External"/><Relationship Id="rId63" Type="http://schemas.openxmlformats.org/officeDocument/2006/relationships/hyperlink" Target="http://dev.agodsendtech.com/mu_chords/quickimages/0/E%23/7/" TargetMode="External"/><Relationship Id="rId68" Type="http://schemas.openxmlformats.org/officeDocument/2006/relationships/hyperlink" Target="http://dev.agodsendtech.com/mu_chords/quickimages/0/F%23/1/" TargetMode="External"/><Relationship Id="rId76" Type="http://schemas.openxmlformats.org/officeDocument/2006/relationships/hyperlink" Target="http://dev.agodsendtech.com/mu_chords/quickimages/0/F%23/7/" TargetMode="External"/><Relationship Id="rId84" Type="http://schemas.openxmlformats.org/officeDocument/2006/relationships/hyperlink" Target="http://dev.agodsendtech.com/mu_chords/quickimages/0/G%23/4/" TargetMode="External"/><Relationship Id="rId89" Type="http://schemas.openxmlformats.org/officeDocument/2006/relationships/hyperlink" Target="http://dev.agodsendtech.com/mu_chords/quickimages/0/G%23/7/" TargetMode="External"/><Relationship Id="rId7" Type="http://schemas.openxmlformats.org/officeDocument/2006/relationships/hyperlink" Target="http://dev.agodsendtech.com/mu_chords/quickimages/0/A%23/10/" TargetMode="External"/><Relationship Id="rId71" Type="http://schemas.openxmlformats.org/officeDocument/2006/relationships/hyperlink" Target="http://dev.agodsendtech.com/mu_chords/quickimages/0/F%23/4/" TargetMode="External"/><Relationship Id="rId92" Type="http://schemas.openxmlformats.org/officeDocument/2006/relationships/hyperlink" Target="http://dev.agodsendtech.com/mu_chords/quickimages/0/G%23/28/" TargetMode="External"/><Relationship Id="rId2" Type="http://schemas.openxmlformats.org/officeDocument/2006/relationships/hyperlink" Target="http://dev.agodsendtech.com/mu_chords/quickimages/0/A%23/5/" TargetMode="External"/><Relationship Id="rId16" Type="http://schemas.openxmlformats.org/officeDocument/2006/relationships/hyperlink" Target="http://dev.agodsendtech.com/mu_chords/quickimages/0/B%23/1/" TargetMode="External"/><Relationship Id="rId29" Type="http://schemas.openxmlformats.org/officeDocument/2006/relationships/hyperlink" Target="http://dev.agodsendtech.com/mu_chords/quickimages/0/C%23/1/" TargetMode="External"/><Relationship Id="rId11" Type="http://schemas.openxmlformats.org/officeDocument/2006/relationships/hyperlink" Target="http://dev.agodsendtech.com/mu_chords/quickimages/0/A%23/7/" TargetMode="External"/><Relationship Id="rId24" Type="http://schemas.openxmlformats.org/officeDocument/2006/relationships/hyperlink" Target="http://dev.agodsendtech.com/mu_chords/quickimages/0/B%23/7/" TargetMode="External"/><Relationship Id="rId32" Type="http://schemas.openxmlformats.org/officeDocument/2006/relationships/hyperlink" Target="http://dev.agodsendtech.com/mu_chords/quickimages/0/C%23/4/" TargetMode="External"/><Relationship Id="rId37" Type="http://schemas.openxmlformats.org/officeDocument/2006/relationships/hyperlink" Target="http://dev.agodsendtech.com/mu_chords/quickimages/0/C/7/" TargetMode="External"/><Relationship Id="rId40" Type="http://schemas.openxmlformats.org/officeDocument/2006/relationships/hyperlink" Target="http://dev.agodsendtech.com/mu_chords/quickimages/0/C%23/28/" TargetMode="External"/><Relationship Id="rId45" Type="http://schemas.openxmlformats.org/officeDocument/2006/relationships/hyperlink" Target="http://dev.agodsendtech.com/mu_chords/quickimages/0/D%23/4/" TargetMode="External"/><Relationship Id="rId53" Type="http://schemas.openxmlformats.org/officeDocument/2006/relationships/hyperlink" Target="http://dev.agodsendtech.com/mu_chords/quickimages/0/D%23/28/" TargetMode="External"/><Relationship Id="rId58" Type="http://schemas.openxmlformats.org/officeDocument/2006/relationships/hyperlink" Target="http://dev.agodsendtech.com/mu_chords/quickimages/0/E%23/4/" TargetMode="External"/><Relationship Id="rId66" Type="http://schemas.openxmlformats.org/officeDocument/2006/relationships/hyperlink" Target="http://dev.agodsendtech.com/mu_chords/quickimages/0/E%23/28/" TargetMode="External"/><Relationship Id="rId74" Type="http://schemas.openxmlformats.org/officeDocument/2006/relationships/hyperlink" Target="http://dev.agodsendtech.com/mu_chords/quickimages/0/F%23/2/" TargetMode="External"/><Relationship Id="rId79" Type="http://schemas.openxmlformats.org/officeDocument/2006/relationships/hyperlink" Target="http://dev.agodsendtech.com/mu_chords/quickimages/0/F%23/28/" TargetMode="External"/><Relationship Id="rId87" Type="http://schemas.openxmlformats.org/officeDocument/2006/relationships/hyperlink" Target="http://dev.agodsendtech.com/mu_chords/quickimages/0/G%23/2/" TargetMode="External"/><Relationship Id="rId5" Type="http://schemas.openxmlformats.org/officeDocument/2006/relationships/hyperlink" Target="http://dev.agodsendtech.com/mu_chords/quickimages/0/A%23/9/" TargetMode="External"/><Relationship Id="rId61" Type="http://schemas.openxmlformats.org/officeDocument/2006/relationships/hyperlink" Target="http://dev.agodsendtech.com/mu_chords/quickimages/0/E%23/2/" TargetMode="External"/><Relationship Id="rId82" Type="http://schemas.openxmlformats.org/officeDocument/2006/relationships/hyperlink" Target="http://dev.agodsendtech.com/mu_chords/quickimages/0/G%23/19/" TargetMode="External"/><Relationship Id="rId90" Type="http://schemas.openxmlformats.org/officeDocument/2006/relationships/hyperlink" Target="http://dev.agodsendtech.com/mu_chords/quickimages/0/G%23/51/" TargetMode="External"/><Relationship Id="rId19" Type="http://schemas.openxmlformats.org/officeDocument/2006/relationships/hyperlink" Target="http://dev.agodsendtech.com/mu_chords/quickimages/0/B%23/4/" TargetMode="External"/><Relationship Id="rId14" Type="http://schemas.openxmlformats.org/officeDocument/2006/relationships/hyperlink" Target="http://dev.agodsendtech.com/mu_chords/quickimages/0/A%23/28/" TargetMode="External"/><Relationship Id="rId22" Type="http://schemas.openxmlformats.org/officeDocument/2006/relationships/hyperlink" Target="http://dev.agodsendtech.com/mu_chords/quickimages/0/B%23/2/" TargetMode="External"/><Relationship Id="rId27" Type="http://schemas.openxmlformats.org/officeDocument/2006/relationships/hyperlink" Target="http://dev.agodsendtech.com/mu_chords/quickimages/0/B%23/28/" TargetMode="External"/><Relationship Id="rId30" Type="http://schemas.openxmlformats.org/officeDocument/2006/relationships/hyperlink" Target="http://dev.agodsendtech.com/mu_chords/quickimages/0/C%23/19/" TargetMode="External"/><Relationship Id="rId35" Type="http://schemas.openxmlformats.org/officeDocument/2006/relationships/hyperlink" Target="http://dev.agodsendtech.com/mu_chords/quickimages/0/C%23/2/" TargetMode="External"/><Relationship Id="rId43" Type="http://schemas.openxmlformats.org/officeDocument/2006/relationships/hyperlink" Target="http://dev.agodsendtech.com/mu_chords/quickimages/0/D%23/19/" TargetMode="External"/><Relationship Id="rId48" Type="http://schemas.openxmlformats.org/officeDocument/2006/relationships/hyperlink" Target="http://dev.agodsendtech.com/mu_chords/quickimages/0/D%23/2/" TargetMode="External"/><Relationship Id="rId56" Type="http://schemas.openxmlformats.org/officeDocument/2006/relationships/hyperlink" Target="http://dev.agodsendtech.com/mu_chords/quickimages/0/E%23/19/" TargetMode="External"/><Relationship Id="rId64" Type="http://schemas.openxmlformats.org/officeDocument/2006/relationships/hyperlink" Target="http://dev.agodsendtech.com/mu_chords/quickimages/0/E%23/51/" TargetMode="External"/><Relationship Id="rId69" Type="http://schemas.openxmlformats.org/officeDocument/2006/relationships/hyperlink" Target="http://dev.agodsendtech.com/mu_chords/quickimages/0F%23/19/" TargetMode="External"/><Relationship Id="rId77" Type="http://schemas.openxmlformats.org/officeDocument/2006/relationships/hyperlink" Target="http://dev.agodsendtech.com/mu_chords/quickimages/0/F%23/51/" TargetMode="External"/><Relationship Id="rId8" Type="http://schemas.openxmlformats.org/officeDocument/2006/relationships/hyperlink" Target="http://dev.agodsendtech.com/mu_chords/quickimages/0/A%23/3/" TargetMode="External"/><Relationship Id="rId51" Type="http://schemas.openxmlformats.org/officeDocument/2006/relationships/hyperlink" Target="http://dev.agodsendtech.com/mu_chords/quickimages/0/D%23/51/" TargetMode="External"/><Relationship Id="rId72" Type="http://schemas.openxmlformats.org/officeDocument/2006/relationships/hyperlink" Target="http://dev.agodsendtech.com/mu_chords/quickimages/0/F%23/10/" TargetMode="External"/><Relationship Id="rId80" Type="http://schemas.openxmlformats.org/officeDocument/2006/relationships/hyperlink" Target="http://dev.agodsendtech.com/mu_chords/quickimages/0/G%23/5/" TargetMode="External"/><Relationship Id="rId85" Type="http://schemas.openxmlformats.org/officeDocument/2006/relationships/hyperlink" Target="http://dev.agodsendtech.com/mu_chords/quickimages/0/G%23/10/" TargetMode="External"/><Relationship Id="rId3" Type="http://schemas.openxmlformats.org/officeDocument/2006/relationships/hyperlink" Target="http://dev.agodsendtech.com/mu_chords/quickimages/0/A%23/1/" TargetMode="External"/><Relationship Id="rId12" Type="http://schemas.openxmlformats.org/officeDocument/2006/relationships/hyperlink" Target="http://dev.agodsendtech.com/mu_chords/quickimages/0/A%23/51/" TargetMode="External"/><Relationship Id="rId17" Type="http://schemas.openxmlformats.org/officeDocument/2006/relationships/hyperlink" Target="http://dev.agodsendtech.com/mu_chords/quickimages/0/B%23/19/" TargetMode="External"/><Relationship Id="rId25" Type="http://schemas.openxmlformats.org/officeDocument/2006/relationships/hyperlink" Target="http://dev.agodsendtech.com/mu_chords/quickimages/0/B%23/51/" TargetMode="External"/><Relationship Id="rId33" Type="http://schemas.openxmlformats.org/officeDocument/2006/relationships/hyperlink" Target="http://dev.agodsendtech.com/mu_chords/quickimages/0/C%23/10/" TargetMode="External"/><Relationship Id="rId38" Type="http://schemas.openxmlformats.org/officeDocument/2006/relationships/hyperlink" Target="http://dev.agodsendtech.com/mu_chords/quickimages/0/C%23/51/" TargetMode="External"/><Relationship Id="rId46" Type="http://schemas.openxmlformats.org/officeDocument/2006/relationships/hyperlink" Target="http://dev.agodsendtech.com/mu_chords/quickimages/0/D%23/10/" TargetMode="External"/><Relationship Id="rId59" Type="http://schemas.openxmlformats.org/officeDocument/2006/relationships/hyperlink" Target="http://dev.agodsendtech.com/mu_chords/quickimages/0/E%23/10/" TargetMode="External"/><Relationship Id="rId67" Type="http://schemas.openxmlformats.org/officeDocument/2006/relationships/hyperlink" Target="http://dev.agodsendtech.com/mu_chords/quickimages/0/F%23/5/" TargetMode="External"/><Relationship Id="rId20" Type="http://schemas.openxmlformats.org/officeDocument/2006/relationships/hyperlink" Target="http://dev.agodsendtech.com/mu_chords/quickimages/0/B%23/10/" TargetMode="External"/><Relationship Id="rId41" Type="http://schemas.openxmlformats.org/officeDocument/2006/relationships/hyperlink" Target="http://dev.agodsendtech.com/mu_chords/quickimages/0/D%23/5/" TargetMode="External"/><Relationship Id="rId54" Type="http://schemas.openxmlformats.org/officeDocument/2006/relationships/hyperlink" Target="http://dev.agodsendtech.com/mu_chords/quickimages/0/E%23/5/" TargetMode="External"/><Relationship Id="rId62" Type="http://schemas.openxmlformats.org/officeDocument/2006/relationships/hyperlink" Target="http://dev.agodsendtech.com/mu_chords/quickimages/0/E%23/22/" TargetMode="External"/><Relationship Id="rId70" Type="http://schemas.openxmlformats.org/officeDocument/2006/relationships/hyperlink" Target="http://dev.agodsendtech.com/mu_chords/quickimages/0/F%23/9/" TargetMode="External"/><Relationship Id="rId75" Type="http://schemas.openxmlformats.org/officeDocument/2006/relationships/hyperlink" Target="http://dev.agodsendtech.com/mu_chords/quickimages/0/F%23/22/" TargetMode="External"/><Relationship Id="rId83" Type="http://schemas.openxmlformats.org/officeDocument/2006/relationships/hyperlink" Target="http://dev.agodsendtech.com/mu_chords/quickimages/0/G%23/9/" TargetMode="External"/><Relationship Id="rId88" Type="http://schemas.openxmlformats.org/officeDocument/2006/relationships/hyperlink" Target="http://dev.agodsendtech.com/mu_chords/quickimages/0/G%23/22/" TargetMode="External"/><Relationship Id="rId91" Type="http://schemas.openxmlformats.org/officeDocument/2006/relationships/hyperlink" Target="http://dev.agodsendtech.com/mu_chords/quickimages/0/G%23/68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dev.agodsendtech.com/mu_chords/quickimages/0/A%23/4/" TargetMode="External"/><Relationship Id="rId15" Type="http://schemas.openxmlformats.org/officeDocument/2006/relationships/hyperlink" Target="http://dev.agodsendtech.com/mu_chords/quickimages/0/B%23/5/" TargetMode="External"/><Relationship Id="rId23" Type="http://schemas.openxmlformats.org/officeDocument/2006/relationships/hyperlink" Target="http://dev.agodsendtech.com/mu_chords/quickimages/0/B%23/22/" TargetMode="External"/><Relationship Id="rId28" Type="http://schemas.openxmlformats.org/officeDocument/2006/relationships/hyperlink" Target="http://dev.agodsendtech.com/mu_chords/quickimages/0/C%23/5/" TargetMode="External"/><Relationship Id="rId36" Type="http://schemas.openxmlformats.org/officeDocument/2006/relationships/hyperlink" Target="http://dev.agodsendtech.com/mu_chords/quickimages/0/C%23/22/" TargetMode="External"/><Relationship Id="rId49" Type="http://schemas.openxmlformats.org/officeDocument/2006/relationships/hyperlink" Target="http://dev.agodsendtech.com/mu_chords/quickimages/0/D%23/22/" TargetMode="External"/><Relationship Id="rId57" Type="http://schemas.openxmlformats.org/officeDocument/2006/relationships/hyperlink" Target="http://dev.agodsendtech.com/mu_chords/quickimages/0/E%23/9/" TargetMode="External"/><Relationship Id="rId10" Type="http://schemas.openxmlformats.org/officeDocument/2006/relationships/hyperlink" Target="http://dev.agodsendtech.com/mu_chords/quickimages/0/A%23/22/" TargetMode="External"/><Relationship Id="rId31" Type="http://schemas.openxmlformats.org/officeDocument/2006/relationships/hyperlink" Target="http://dev.agodsendtech.com/mu_chords/quickimages/0/C%23/9/" TargetMode="External"/><Relationship Id="rId44" Type="http://schemas.openxmlformats.org/officeDocument/2006/relationships/hyperlink" Target="http://dev.agodsendtech.com/mu_chords/quickimages/0/D%23/9/" TargetMode="External"/><Relationship Id="rId52" Type="http://schemas.openxmlformats.org/officeDocument/2006/relationships/hyperlink" Target="http://dev.agodsendtech.com/mu_chords/quickimages/0/D%23/68/" TargetMode="External"/><Relationship Id="rId60" Type="http://schemas.openxmlformats.org/officeDocument/2006/relationships/hyperlink" Target="http://dev.agodsendtech.com/mu_chords/quickimages/0/E%23/3/" TargetMode="External"/><Relationship Id="rId65" Type="http://schemas.openxmlformats.org/officeDocument/2006/relationships/hyperlink" Target="http://dev.agodsendtech.com/mu_chords/quickimages/0/E%23/68/" TargetMode="External"/><Relationship Id="rId73" Type="http://schemas.openxmlformats.org/officeDocument/2006/relationships/hyperlink" Target="http://dev.agodsendtech.com/mu_chords/quickimages/0/F%23/3/" TargetMode="External"/><Relationship Id="rId78" Type="http://schemas.openxmlformats.org/officeDocument/2006/relationships/hyperlink" Target="http://dev.agodsendtech.com/mu_chords/quickimages/0/F%23/68/" TargetMode="External"/><Relationship Id="rId81" Type="http://schemas.openxmlformats.org/officeDocument/2006/relationships/hyperlink" Target="http://dev.agodsendtech.com/mu_chords/quickimages/0/G%23/1/" TargetMode="External"/><Relationship Id="rId86" Type="http://schemas.openxmlformats.org/officeDocument/2006/relationships/hyperlink" Target="http://dev.agodsendtech.com/mu_chords/quickimages/0/G%23/3/" TargetMode="External"/><Relationship Id="rId4" Type="http://schemas.openxmlformats.org/officeDocument/2006/relationships/hyperlink" Target="http://dev.agodsendtech.com/mu_chords/quickimages/0/A%23/19/" TargetMode="External"/><Relationship Id="rId9" Type="http://schemas.openxmlformats.org/officeDocument/2006/relationships/hyperlink" Target="http://dev.agodsendtech.com/mu_chords/quickimages/0/A%23/2/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2/" TargetMode="External"/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G/19/" TargetMode="External"/><Relationship Id="rId12" Type="http://schemas.openxmlformats.org/officeDocument/2006/relationships/hyperlink" Target="http://dev.agodsendtech.com/mu_chords/quickimages/0/E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dev.agodsendtech.com/mu_chords/quickimages/0/A/2/" TargetMode="External"/><Relationship Id="rId11" Type="http://schemas.openxmlformats.org/officeDocument/2006/relationships/hyperlink" Target="http://dev.agodsendtech.com/mu_chords/quickimages/0/Bb/1/" TargetMode="External"/><Relationship Id="rId5" Type="http://schemas.openxmlformats.org/officeDocument/2006/relationships/hyperlink" Target="http://dev.agodsendtech.com/mu_chords/quickimages/0/F/1/" TargetMode="External"/><Relationship Id="rId10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D/2/" TargetMode="External"/><Relationship Id="rId9" Type="http://schemas.openxmlformats.org/officeDocument/2006/relationships/hyperlink" Target="http://dev.agodsendtech.com/mu_chords/quickimages/0/Bb/9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2/" TargetMode="External"/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G/19/" TargetMode="External"/><Relationship Id="rId12" Type="http://schemas.openxmlformats.org/officeDocument/2006/relationships/hyperlink" Target="http://dev.agodsendtech.com/mu_chords/quickimages/0/E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dev.agodsendtech.com/mu_chords/quickimages/0/A/2/" TargetMode="External"/><Relationship Id="rId11" Type="http://schemas.openxmlformats.org/officeDocument/2006/relationships/hyperlink" Target="http://dev.agodsendtech.com/mu_chords/quickimages/0/Bb/1/" TargetMode="External"/><Relationship Id="rId5" Type="http://schemas.openxmlformats.org/officeDocument/2006/relationships/hyperlink" Target="http://dev.agodsendtech.com/mu_chords/quickimages/0/F/1/" TargetMode="External"/><Relationship Id="rId10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D/2/" TargetMode="External"/><Relationship Id="rId9" Type="http://schemas.openxmlformats.org/officeDocument/2006/relationships/hyperlink" Target="http://dev.agodsendtech.com/mu_chords/quickimages/0/Bb/9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hyperlink" Target="http://dev.agodsendtech.com/mu_chords/quickimages/0/A/68/" TargetMode="External"/><Relationship Id="rId18" Type="http://schemas.openxmlformats.org/officeDocument/2006/relationships/hyperlink" Target="http://dev.agodsendtech.com/mu_chords/quickimages/0/B/9/" TargetMode="External"/><Relationship Id="rId26" Type="http://schemas.openxmlformats.org/officeDocument/2006/relationships/hyperlink" Target="http://dev.agodsendtech.com/mu_chords/quickimages/0/B/68/" TargetMode="External"/><Relationship Id="rId39" Type="http://schemas.openxmlformats.org/officeDocument/2006/relationships/hyperlink" Target="http://dev.agodsendtech.com/mu_chords/quickimages/0/C/68/" TargetMode="External"/><Relationship Id="rId21" Type="http://schemas.openxmlformats.org/officeDocument/2006/relationships/hyperlink" Target="http://dev.agodsendtech.com/mu_chords/quickimages/0/B/3/" TargetMode="External"/><Relationship Id="rId34" Type="http://schemas.openxmlformats.org/officeDocument/2006/relationships/hyperlink" Target="http://dev.agodsendtech.com/mu_chords/quickimages/0/C/3/" TargetMode="External"/><Relationship Id="rId42" Type="http://schemas.openxmlformats.org/officeDocument/2006/relationships/hyperlink" Target="http://dev.agodsendtech.com/mu_chords/quickimages/0/D/1/" TargetMode="External"/><Relationship Id="rId47" Type="http://schemas.openxmlformats.org/officeDocument/2006/relationships/hyperlink" Target="http://dev.agodsendtech.com/mu_chords/quickimages/0/D/3/" TargetMode="External"/><Relationship Id="rId50" Type="http://schemas.openxmlformats.org/officeDocument/2006/relationships/hyperlink" Target="http://dev.agodsendtech.com/mu_chords/quickimages/0/D/7/" TargetMode="External"/><Relationship Id="rId55" Type="http://schemas.openxmlformats.org/officeDocument/2006/relationships/hyperlink" Target="http://dev.agodsendtech.com/mu_chords/quickimages/0/E/1/" TargetMode="External"/><Relationship Id="rId63" Type="http://schemas.openxmlformats.org/officeDocument/2006/relationships/hyperlink" Target="http://dev.agodsendtech.com/mu_chords/quickimages/0/E/7/" TargetMode="External"/><Relationship Id="rId68" Type="http://schemas.openxmlformats.org/officeDocument/2006/relationships/hyperlink" Target="http://dev.agodsendtech.com/mu_chords/quickimages/0/F/1/" TargetMode="External"/><Relationship Id="rId76" Type="http://schemas.openxmlformats.org/officeDocument/2006/relationships/hyperlink" Target="http://dev.agodsendtech.com/mu_chords/quickimages/0/F/7/" TargetMode="External"/><Relationship Id="rId84" Type="http://schemas.openxmlformats.org/officeDocument/2006/relationships/hyperlink" Target="http://dev.agodsendtech.com/mu_chords/quickimages/0/G/4/" TargetMode="External"/><Relationship Id="rId89" Type="http://schemas.openxmlformats.org/officeDocument/2006/relationships/hyperlink" Target="http://dev.agodsendtech.com/mu_chords/quickimages/0/G/7/" TargetMode="External"/><Relationship Id="rId7" Type="http://schemas.openxmlformats.org/officeDocument/2006/relationships/hyperlink" Target="http://dev.agodsendtech.com/mu_chords/quickimages/0/A/10/" TargetMode="External"/><Relationship Id="rId71" Type="http://schemas.openxmlformats.org/officeDocument/2006/relationships/hyperlink" Target="http://dev.agodsendtech.com/mu_chords/quickimages/0/F/4/" TargetMode="External"/><Relationship Id="rId92" Type="http://schemas.openxmlformats.org/officeDocument/2006/relationships/hyperlink" Target="http://dev.agodsendtech.com/mu_chords/quickimages/0/G/28/" TargetMode="External"/><Relationship Id="rId2" Type="http://schemas.openxmlformats.org/officeDocument/2006/relationships/hyperlink" Target="http://dev.agodsendtech.com/mu_chords/quickimages/0/A/5/" TargetMode="External"/><Relationship Id="rId16" Type="http://schemas.openxmlformats.org/officeDocument/2006/relationships/hyperlink" Target="http://dev.agodsendtech.com/mu_chords/quickimages/0/B/1/" TargetMode="External"/><Relationship Id="rId29" Type="http://schemas.openxmlformats.org/officeDocument/2006/relationships/hyperlink" Target="http://dev.agodsendtech.com/mu_chords/quickimages/0/C1/" TargetMode="External"/><Relationship Id="rId11" Type="http://schemas.openxmlformats.org/officeDocument/2006/relationships/hyperlink" Target="http://dev.agodsendtech.com/mu_chords/quickimages/0/A/7/" TargetMode="External"/><Relationship Id="rId24" Type="http://schemas.openxmlformats.org/officeDocument/2006/relationships/hyperlink" Target="http://dev.agodsendtech.com/mu_chords/quickimages/0/B/7/" TargetMode="External"/><Relationship Id="rId32" Type="http://schemas.openxmlformats.org/officeDocument/2006/relationships/hyperlink" Target="http://dev.agodsendtech.com/mu_chords/quickimages/0/C/4/" TargetMode="External"/><Relationship Id="rId37" Type="http://schemas.openxmlformats.org/officeDocument/2006/relationships/hyperlink" Target="http://dev.agodsendtech.com/mu_chords/quickimages/0/C/7/" TargetMode="External"/><Relationship Id="rId40" Type="http://schemas.openxmlformats.org/officeDocument/2006/relationships/hyperlink" Target="http://dev.agodsendtech.com/mu_chords/quickimages/0/C/28/" TargetMode="External"/><Relationship Id="rId45" Type="http://schemas.openxmlformats.org/officeDocument/2006/relationships/hyperlink" Target="http://dev.agodsendtech.com/mu_chords/quickimages/0/D/4/" TargetMode="External"/><Relationship Id="rId53" Type="http://schemas.openxmlformats.org/officeDocument/2006/relationships/hyperlink" Target="http://dev.agodsendtech.com/mu_chords/quickimages/0/D/28/" TargetMode="External"/><Relationship Id="rId58" Type="http://schemas.openxmlformats.org/officeDocument/2006/relationships/hyperlink" Target="http://dev.agodsendtech.com/mu_chords/quickimages/0/E/4/" TargetMode="External"/><Relationship Id="rId66" Type="http://schemas.openxmlformats.org/officeDocument/2006/relationships/hyperlink" Target="http://dev.agodsendtech.com/mu_chords/quickimages/0/E/28/" TargetMode="External"/><Relationship Id="rId74" Type="http://schemas.openxmlformats.org/officeDocument/2006/relationships/hyperlink" Target="http://dev.agodsendtech.com/mu_chords/quickimages/0/F/2/" TargetMode="External"/><Relationship Id="rId79" Type="http://schemas.openxmlformats.org/officeDocument/2006/relationships/hyperlink" Target="http://dev.agodsendtech.com/mu_chords/quickimages/0/F/28/" TargetMode="External"/><Relationship Id="rId87" Type="http://schemas.openxmlformats.org/officeDocument/2006/relationships/hyperlink" Target="http://dev.agodsendtech.com/mu_chords/quickimages/0/G/2/" TargetMode="External"/><Relationship Id="rId5" Type="http://schemas.openxmlformats.org/officeDocument/2006/relationships/hyperlink" Target="http://dev.agodsendtech.com/mu_chords/quickimages/0/A/9/" TargetMode="External"/><Relationship Id="rId61" Type="http://schemas.openxmlformats.org/officeDocument/2006/relationships/hyperlink" Target="http://dev.agodsendtech.com/mu_chords/quickimages/0/E/2/" TargetMode="External"/><Relationship Id="rId82" Type="http://schemas.openxmlformats.org/officeDocument/2006/relationships/hyperlink" Target="http://dev.agodsendtech.com/mu_chords/quickimages/0/G/19/" TargetMode="External"/><Relationship Id="rId90" Type="http://schemas.openxmlformats.org/officeDocument/2006/relationships/hyperlink" Target="http://dev.agodsendtech.com/mu_chords/quickimages/0/G/51/" TargetMode="External"/><Relationship Id="rId19" Type="http://schemas.openxmlformats.org/officeDocument/2006/relationships/hyperlink" Target="http://dev.agodsendtech.com/mu_chords/quickimages/0/B/4/" TargetMode="External"/><Relationship Id="rId14" Type="http://schemas.openxmlformats.org/officeDocument/2006/relationships/hyperlink" Target="http://dev.agodsendtech.com/mu_chords/quickimages/0/A/28/" TargetMode="External"/><Relationship Id="rId22" Type="http://schemas.openxmlformats.org/officeDocument/2006/relationships/hyperlink" Target="http://dev.agodsendtech.com/mu_chords/quickimages/0/B/2/" TargetMode="External"/><Relationship Id="rId27" Type="http://schemas.openxmlformats.org/officeDocument/2006/relationships/hyperlink" Target="http://dev.agodsendtech.com/mu_chords/quickimages/0/B/28/" TargetMode="External"/><Relationship Id="rId30" Type="http://schemas.openxmlformats.org/officeDocument/2006/relationships/hyperlink" Target="http://dev.agodsendtech.com/mu_chords/quickimages/0/C/19/" TargetMode="External"/><Relationship Id="rId35" Type="http://schemas.openxmlformats.org/officeDocument/2006/relationships/hyperlink" Target="http://dev.agodsendtech.com/mu_chords/quickimages/0/C/2/" TargetMode="External"/><Relationship Id="rId43" Type="http://schemas.openxmlformats.org/officeDocument/2006/relationships/hyperlink" Target="http://dev.agodsendtech.com/mu_chords/quickimages/0/D/19/" TargetMode="External"/><Relationship Id="rId48" Type="http://schemas.openxmlformats.org/officeDocument/2006/relationships/hyperlink" Target="http://dev.agodsendtech.com/mu_chords/quickimages/0/D/2/" TargetMode="External"/><Relationship Id="rId56" Type="http://schemas.openxmlformats.org/officeDocument/2006/relationships/hyperlink" Target="http://dev.agodsendtech.com/mu_chords/quickimages/0/E/19/" TargetMode="External"/><Relationship Id="rId64" Type="http://schemas.openxmlformats.org/officeDocument/2006/relationships/hyperlink" Target="http://dev.agodsendtech.com/mu_chords/quickimages/0/E/51/" TargetMode="External"/><Relationship Id="rId69" Type="http://schemas.openxmlformats.org/officeDocument/2006/relationships/hyperlink" Target="http://dev.agodsendtech.com/mu_chords/quickimages/0F/19/" TargetMode="External"/><Relationship Id="rId77" Type="http://schemas.openxmlformats.org/officeDocument/2006/relationships/hyperlink" Target="http://dev.agodsendtech.com/mu_chords/quickimages/0/F/51/" TargetMode="External"/><Relationship Id="rId8" Type="http://schemas.openxmlformats.org/officeDocument/2006/relationships/hyperlink" Target="http://dev.agodsendtech.com/mu_chords/quickimages/0/A/3/" TargetMode="External"/><Relationship Id="rId51" Type="http://schemas.openxmlformats.org/officeDocument/2006/relationships/hyperlink" Target="http://dev.agodsendtech.com/mu_chords/quickimages/0/D/51/" TargetMode="External"/><Relationship Id="rId72" Type="http://schemas.openxmlformats.org/officeDocument/2006/relationships/hyperlink" Target="http://dev.agodsendtech.com/mu_chords/quickimages/0/F/10/" TargetMode="External"/><Relationship Id="rId80" Type="http://schemas.openxmlformats.org/officeDocument/2006/relationships/hyperlink" Target="http://dev.agodsendtech.com/mu_chords/quickimages/0/G/5/" TargetMode="External"/><Relationship Id="rId85" Type="http://schemas.openxmlformats.org/officeDocument/2006/relationships/hyperlink" Target="http://dev.agodsendtech.com/mu_chords/quickimages/0/G/10/" TargetMode="External"/><Relationship Id="rId3" Type="http://schemas.openxmlformats.org/officeDocument/2006/relationships/hyperlink" Target="http://dev.agodsendtech.com/mu_chords/quickimages/0/A/1/" TargetMode="External"/><Relationship Id="rId12" Type="http://schemas.openxmlformats.org/officeDocument/2006/relationships/hyperlink" Target="http://dev.agodsendtech.com/mu_chords/quickimages/0/A/51/" TargetMode="External"/><Relationship Id="rId17" Type="http://schemas.openxmlformats.org/officeDocument/2006/relationships/hyperlink" Target="http://dev.agodsendtech.com/mu_chords/quickimages/0/B/19/" TargetMode="External"/><Relationship Id="rId25" Type="http://schemas.openxmlformats.org/officeDocument/2006/relationships/hyperlink" Target="http://dev.agodsendtech.com/mu_chords/quickimages/0/B/51/" TargetMode="External"/><Relationship Id="rId33" Type="http://schemas.openxmlformats.org/officeDocument/2006/relationships/hyperlink" Target="http://dev.agodsendtech.com/mu_chords/quickimages/0/C/10/" TargetMode="External"/><Relationship Id="rId38" Type="http://schemas.openxmlformats.org/officeDocument/2006/relationships/hyperlink" Target="http://dev.agodsendtech.com/mu_chords/quickimages/0/C/51/" TargetMode="External"/><Relationship Id="rId46" Type="http://schemas.openxmlformats.org/officeDocument/2006/relationships/hyperlink" Target="http://dev.agodsendtech.com/mu_chords/quickimages/0/D/10/" TargetMode="External"/><Relationship Id="rId59" Type="http://schemas.openxmlformats.org/officeDocument/2006/relationships/hyperlink" Target="http://dev.agodsendtech.com/mu_chords/quickimages/0/E/10/" TargetMode="External"/><Relationship Id="rId67" Type="http://schemas.openxmlformats.org/officeDocument/2006/relationships/hyperlink" Target="http://dev.agodsendtech.com/mu_chords/quickimages/0/F/5/" TargetMode="External"/><Relationship Id="rId20" Type="http://schemas.openxmlformats.org/officeDocument/2006/relationships/hyperlink" Target="http://dev.agodsendtech.com/mu_chords/quickimages/0/B/10/" TargetMode="External"/><Relationship Id="rId41" Type="http://schemas.openxmlformats.org/officeDocument/2006/relationships/hyperlink" Target="http://dev.agodsendtech.com/mu_chords/quickimages/0/D/5/" TargetMode="External"/><Relationship Id="rId54" Type="http://schemas.openxmlformats.org/officeDocument/2006/relationships/hyperlink" Target="http://dev.agodsendtech.com/mu_chords/quickimages/0/E/5/" TargetMode="External"/><Relationship Id="rId62" Type="http://schemas.openxmlformats.org/officeDocument/2006/relationships/hyperlink" Target="http://dev.agodsendtech.com/mu_chords/quickimages/0/E/22/" TargetMode="External"/><Relationship Id="rId70" Type="http://schemas.openxmlformats.org/officeDocument/2006/relationships/hyperlink" Target="http://dev.agodsendtech.com/mu_chords/quickimages/0/F/9/" TargetMode="External"/><Relationship Id="rId75" Type="http://schemas.openxmlformats.org/officeDocument/2006/relationships/hyperlink" Target="http://dev.agodsendtech.com/mu_chords/quickimages/0/F/22/" TargetMode="External"/><Relationship Id="rId83" Type="http://schemas.openxmlformats.org/officeDocument/2006/relationships/hyperlink" Target="http://dev.agodsendtech.com/mu_chords/quickimages/0/G/9/" TargetMode="External"/><Relationship Id="rId88" Type="http://schemas.openxmlformats.org/officeDocument/2006/relationships/hyperlink" Target="http://dev.agodsendtech.com/mu_chords/quickimages/0/G/22/" TargetMode="External"/><Relationship Id="rId91" Type="http://schemas.openxmlformats.org/officeDocument/2006/relationships/hyperlink" Target="http://dev.agodsendtech.com/mu_chords/quickimages/0/G/68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dev.agodsendtech.com/mu_chords/quickimages/0/A/4/" TargetMode="External"/><Relationship Id="rId15" Type="http://schemas.openxmlformats.org/officeDocument/2006/relationships/hyperlink" Target="http://dev.agodsendtech.com/mu_chords/quickimages/0/B/5/" TargetMode="External"/><Relationship Id="rId23" Type="http://schemas.openxmlformats.org/officeDocument/2006/relationships/hyperlink" Target="http://dev.agodsendtech.com/mu_chords/quickimages/0/B/22/" TargetMode="External"/><Relationship Id="rId28" Type="http://schemas.openxmlformats.org/officeDocument/2006/relationships/hyperlink" Target="http://dev.agodsendtech.com/mu_chords/quickimages/0/C/5/" TargetMode="External"/><Relationship Id="rId36" Type="http://schemas.openxmlformats.org/officeDocument/2006/relationships/hyperlink" Target="http://dev.agodsendtech.com/mu_chords/quickimages/0/C/22/" TargetMode="External"/><Relationship Id="rId49" Type="http://schemas.openxmlformats.org/officeDocument/2006/relationships/hyperlink" Target="http://dev.agodsendtech.com/mu_chords/quickimages/0/D/22/" TargetMode="External"/><Relationship Id="rId57" Type="http://schemas.openxmlformats.org/officeDocument/2006/relationships/hyperlink" Target="http://dev.agodsendtech.com/mu_chords/quickimages/0/E/9/" TargetMode="External"/><Relationship Id="rId10" Type="http://schemas.openxmlformats.org/officeDocument/2006/relationships/hyperlink" Target="http://dev.agodsendtech.com/mu_chords/quickimages/0/A/22/" TargetMode="External"/><Relationship Id="rId31" Type="http://schemas.openxmlformats.org/officeDocument/2006/relationships/hyperlink" Target="http://dev.agodsendtech.com/mu_chords/quickimages/0/C/9/" TargetMode="External"/><Relationship Id="rId44" Type="http://schemas.openxmlformats.org/officeDocument/2006/relationships/hyperlink" Target="http://dev.agodsendtech.com/mu_chords/quickimages/0/D/9/" TargetMode="External"/><Relationship Id="rId52" Type="http://schemas.openxmlformats.org/officeDocument/2006/relationships/hyperlink" Target="http://dev.agodsendtech.com/mu_chords/quickimages/0/D/68/" TargetMode="External"/><Relationship Id="rId60" Type="http://schemas.openxmlformats.org/officeDocument/2006/relationships/hyperlink" Target="http://dev.agodsendtech.com/mu_chords/quickimages/0/E/3/" TargetMode="External"/><Relationship Id="rId65" Type="http://schemas.openxmlformats.org/officeDocument/2006/relationships/hyperlink" Target="http://dev.agodsendtech.com/mu_chords/quickimages/0/E/68/" TargetMode="External"/><Relationship Id="rId73" Type="http://schemas.openxmlformats.org/officeDocument/2006/relationships/hyperlink" Target="http://dev.agodsendtech.com/mu_chords/quickimages/0/F/3/" TargetMode="External"/><Relationship Id="rId78" Type="http://schemas.openxmlformats.org/officeDocument/2006/relationships/hyperlink" Target="http://dev.agodsendtech.com/mu_chords/quickimages/0/F/68/" TargetMode="External"/><Relationship Id="rId81" Type="http://schemas.openxmlformats.org/officeDocument/2006/relationships/hyperlink" Target="http://dev.agodsendtech.com/mu_chords/quickimages/0/G/1/" TargetMode="External"/><Relationship Id="rId86" Type="http://schemas.openxmlformats.org/officeDocument/2006/relationships/hyperlink" Target="http://dev.agodsendtech.com/mu_chords/quickimages/0/G/3/" TargetMode="External"/><Relationship Id="rId4" Type="http://schemas.openxmlformats.org/officeDocument/2006/relationships/hyperlink" Target="http://dev.agodsendtech.com/mu_chords/quickimages/0/A/19/" TargetMode="External"/><Relationship Id="rId9" Type="http://schemas.openxmlformats.org/officeDocument/2006/relationships/hyperlink" Target="http://dev.agodsendtech.com/mu_chords/quickimages/0/A/2/" TargetMode="Externa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hyperlink" Target="http://dev.agodsendtech.com/mu_chords/quickimages/0/Ab/51/" TargetMode="External"/><Relationship Id="rId18" Type="http://schemas.openxmlformats.org/officeDocument/2006/relationships/hyperlink" Target="http://dev.agodsendtech.com/mu_chords/quickimages/0/Bb/19/" TargetMode="External"/><Relationship Id="rId26" Type="http://schemas.openxmlformats.org/officeDocument/2006/relationships/hyperlink" Target="http://dev.agodsendtech.com/mu_chords/quickimages/0/Bb/51/" TargetMode="External"/><Relationship Id="rId39" Type="http://schemas.openxmlformats.org/officeDocument/2006/relationships/hyperlink" Target="http://dev.agodsendtech.com/mu_chords/quickimages/0/Cb/51/" TargetMode="External"/><Relationship Id="rId21" Type="http://schemas.openxmlformats.org/officeDocument/2006/relationships/hyperlink" Target="http://dev.agodsendtech.com/mu_chords/quickimages/0/Bb/10/" TargetMode="External"/><Relationship Id="rId34" Type="http://schemas.openxmlformats.org/officeDocument/2006/relationships/hyperlink" Target="http://dev.agodsendtech.com/mu_chords/quickimages/0/Cb/10/" TargetMode="External"/><Relationship Id="rId42" Type="http://schemas.openxmlformats.org/officeDocument/2006/relationships/hyperlink" Target="http://dev.agodsendtech.com/mu_chords/quickimages/0/Db/5/" TargetMode="External"/><Relationship Id="rId47" Type="http://schemas.openxmlformats.org/officeDocument/2006/relationships/hyperlink" Target="http://dev.agodsendtech.com/mu_chords/quickimages/0/Db/10/" TargetMode="External"/><Relationship Id="rId50" Type="http://schemas.openxmlformats.org/officeDocument/2006/relationships/hyperlink" Target="http://dev.agodsendtech.com/mu_chords/quickimages/0/Db/22/" TargetMode="External"/><Relationship Id="rId55" Type="http://schemas.openxmlformats.org/officeDocument/2006/relationships/hyperlink" Target="http://dev.agodsendtech.com/mu_chords/quickimages/0/Eb/5/" TargetMode="External"/><Relationship Id="rId63" Type="http://schemas.openxmlformats.org/officeDocument/2006/relationships/hyperlink" Target="http://dev.agodsendtech.com/mu_chords/quickimages/0/Eb/22/" TargetMode="External"/><Relationship Id="rId68" Type="http://schemas.openxmlformats.org/officeDocument/2006/relationships/hyperlink" Target="http://dev.agodsendtech.com/mu_chords/quickimages/0/Fb/5/" TargetMode="External"/><Relationship Id="rId76" Type="http://schemas.openxmlformats.org/officeDocument/2006/relationships/hyperlink" Target="http://dev.agodsendtech.com/mu_chords/quickimages/0/Fb/22/" TargetMode="External"/><Relationship Id="rId84" Type="http://schemas.openxmlformats.org/officeDocument/2006/relationships/hyperlink" Target="http://dev.agodsendtech.com/mu_chords/quickimages/0/Gb/9/" TargetMode="External"/><Relationship Id="rId89" Type="http://schemas.openxmlformats.org/officeDocument/2006/relationships/hyperlink" Target="http://dev.agodsendtech.com/mu_chords/quickimages/0/Gb/22/" TargetMode="External"/><Relationship Id="rId7" Type="http://schemas.openxmlformats.org/officeDocument/2006/relationships/hyperlink" Target="http://dev.agodsendtech.com/mu_chords/quickimages/0/Ab/10/" TargetMode="External"/><Relationship Id="rId71" Type="http://schemas.openxmlformats.org/officeDocument/2006/relationships/hyperlink" Target="http://dev.agodsendtech.com/mu_chords/quickimages/0/Fb/9/" TargetMode="External"/><Relationship Id="rId92" Type="http://schemas.openxmlformats.org/officeDocument/2006/relationships/hyperlink" Target="http://dev.agodsendtech.com/mu_chords/quickimages/0/Gb/68/" TargetMode="External"/><Relationship Id="rId2" Type="http://schemas.openxmlformats.org/officeDocument/2006/relationships/hyperlink" Target="http://dev.agodsendtech.com/mu_chords/quickimages/0/Ab/5/" TargetMode="External"/><Relationship Id="rId16" Type="http://schemas.openxmlformats.org/officeDocument/2006/relationships/hyperlink" Target="http://dev.agodsendtech.com/mu_chords/quickimages/0/Bb/5/" TargetMode="External"/><Relationship Id="rId29" Type="http://schemas.openxmlformats.org/officeDocument/2006/relationships/hyperlink" Target="http://dev.agodsendtech.com/mu_chords/quickimages/0/Cb/5/" TargetMode="External"/><Relationship Id="rId11" Type="http://schemas.openxmlformats.org/officeDocument/2006/relationships/hyperlink" Target="http://dev.agodsendtech.com/mu_chords/quickimages/0/Ab/7/" TargetMode="External"/><Relationship Id="rId24" Type="http://schemas.openxmlformats.org/officeDocument/2006/relationships/hyperlink" Target="http://dev.agodsendtech.com/mu_chords/quickimages/0/Bb/22/" TargetMode="External"/><Relationship Id="rId32" Type="http://schemas.openxmlformats.org/officeDocument/2006/relationships/hyperlink" Target="http://dev.agodsendtech.com/mu_chords/quickimages/0/Cb/9/" TargetMode="External"/><Relationship Id="rId37" Type="http://schemas.openxmlformats.org/officeDocument/2006/relationships/hyperlink" Target="http://dev.agodsendtech.com/mu_chords/quickimages/0/Cb/22/" TargetMode="External"/><Relationship Id="rId40" Type="http://schemas.openxmlformats.org/officeDocument/2006/relationships/hyperlink" Target="http://dev.agodsendtech.com/mu_chords/quickimages/0/Cb/68/" TargetMode="External"/><Relationship Id="rId45" Type="http://schemas.openxmlformats.org/officeDocument/2006/relationships/hyperlink" Target="http://dev.agodsendtech.com/mu_chords/quickimages/0/Db/9/" TargetMode="External"/><Relationship Id="rId53" Type="http://schemas.openxmlformats.org/officeDocument/2006/relationships/hyperlink" Target="http://dev.agodsendtech.com/mu_chords/quickimages/0/Db/68/" TargetMode="External"/><Relationship Id="rId58" Type="http://schemas.openxmlformats.org/officeDocument/2006/relationships/hyperlink" Target="http://dev.agodsendtech.com/mu_chords/quickimages/0/Eb/9/" TargetMode="External"/><Relationship Id="rId66" Type="http://schemas.openxmlformats.org/officeDocument/2006/relationships/hyperlink" Target="http://dev.agodsendtech.com/mu_chords/quickimages/0/Eb/68/" TargetMode="External"/><Relationship Id="rId74" Type="http://schemas.openxmlformats.org/officeDocument/2006/relationships/hyperlink" Target="http://dev.agodsendtech.com/mu_chords/quickimages/0/Fb/3/" TargetMode="External"/><Relationship Id="rId79" Type="http://schemas.openxmlformats.org/officeDocument/2006/relationships/hyperlink" Target="http://dev.agodsendtech.com/mu_chords/quickimages/0/Fb/68/" TargetMode="External"/><Relationship Id="rId87" Type="http://schemas.openxmlformats.org/officeDocument/2006/relationships/hyperlink" Target="http://dev.agodsendtech.com/mu_chords/quickimages/0/Gb/3/" TargetMode="External"/><Relationship Id="rId5" Type="http://schemas.openxmlformats.org/officeDocument/2006/relationships/hyperlink" Target="http://dev.agodsendtech.com/mu_chords/quickimages/0/Ab/9/" TargetMode="External"/><Relationship Id="rId61" Type="http://schemas.openxmlformats.org/officeDocument/2006/relationships/hyperlink" Target="http://dev.agodsendtech.com/mu_chords/quickimages/0/Eb/3/" TargetMode="External"/><Relationship Id="rId82" Type="http://schemas.openxmlformats.org/officeDocument/2006/relationships/hyperlink" Target="http://dev.agodsendtech.com/mu_chords/quickimages/0/Gb/1/" TargetMode="External"/><Relationship Id="rId90" Type="http://schemas.openxmlformats.org/officeDocument/2006/relationships/hyperlink" Target="http://dev.agodsendtech.com/mu_chords/quickimages/0/Gb/7/" TargetMode="External"/><Relationship Id="rId19" Type="http://schemas.openxmlformats.org/officeDocument/2006/relationships/hyperlink" Target="http://dev.agodsendtech.com/mu_chords/quickimages/0/Bb/9/" TargetMode="External"/><Relationship Id="rId14" Type="http://schemas.openxmlformats.org/officeDocument/2006/relationships/hyperlink" Target="http://dev.agodsendtech.com/mu_chords/quickimages/0/Ab/68/" TargetMode="External"/><Relationship Id="rId22" Type="http://schemas.openxmlformats.org/officeDocument/2006/relationships/hyperlink" Target="http://dev.agodsendtech.com/mu_chords/quickimages/0/Bb/3/" TargetMode="External"/><Relationship Id="rId27" Type="http://schemas.openxmlformats.org/officeDocument/2006/relationships/hyperlink" Target="http://dev.agodsendtech.com/mu_chords/quickimages/0/Bb/68/" TargetMode="External"/><Relationship Id="rId30" Type="http://schemas.openxmlformats.org/officeDocument/2006/relationships/hyperlink" Target="http://dev.agodsendtech.com/mu_chords/quickimages/0/Cb/1/" TargetMode="External"/><Relationship Id="rId35" Type="http://schemas.openxmlformats.org/officeDocument/2006/relationships/hyperlink" Target="http://dev.agodsendtech.com/mu_chords/quickimages/0/Cb/3/" TargetMode="External"/><Relationship Id="rId43" Type="http://schemas.openxmlformats.org/officeDocument/2006/relationships/hyperlink" Target="http://dev.agodsendtech.com/mu_chords/quickimages/0/Db/1/" TargetMode="External"/><Relationship Id="rId48" Type="http://schemas.openxmlformats.org/officeDocument/2006/relationships/hyperlink" Target="http://dev.agodsendtech.com/mu_chords/quickimages/0/Db/3/" TargetMode="External"/><Relationship Id="rId56" Type="http://schemas.openxmlformats.org/officeDocument/2006/relationships/hyperlink" Target="http://dev.agodsendtech.com/mu_chords/quickimages/0/Eb/1/" TargetMode="External"/><Relationship Id="rId64" Type="http://schemas.openxmlformats.org/officeDocument/2006/relationships/hyperlink" Target="http://dev.agodsendtech.com/mu_chords/quickimages/0/Eb/7/" TargetMode="External"/><Relationship Id="rId69" Type="http://schemas.openxmlformats.org/officeDocument/2006/relationships/hyperlink" Target="http://dev.agodsendtech.com/mu_chords/quickimages/0/Fb/1/" TargetMode="External"/><Relationship Id="rId77" Type="http://schemas.openxmlformats.org/officeDocument/2006/relationships/hyperlink" Target="http://dev.agodsendtech.com/mu_chords/quickimages/0/Fb/7/" TargetMode="External"/><Relationship Id="rId8" Type="http://schemas.openxmlformats.org/officeDocument/2006/relationships/hyperlink" Target="http://dev.agodsendtech.com/mu_chords/quickimages/0/Ab/3/" TargetMode="External"/><Relationship Id="rId51" Type="http://schemas.openxmlformats.org/officeDocument/2006/relationships/hyperlink" Target="http://dev.agodsendtech.com/mu_chords/quickimages/0/Db/7/" TargetMode="External"/><Relationship Id="rId72" Type="http://schemas.openxmlformats.org/officeDocument/2006/relationships/hyperlink" Target="http://dev.agodsendtech.com/mu_chords/quickimages/0/Fb/4/" TargetMode="External"/><Relationship Id="rId80" Type="http://schemas.openxmlformats.org/officeDocument/2006/relationships/hyperlink" Target="http://dev.agodsendtech.com/mu_chords/quickimages/0/Fb/28/" TargetMode="External"/><Relationship Id="rId85" Type="http://schemas.openxmlformats.org/officeDocument/2006/relationships/hyperlink" Target="http://dev.agodsendtech.com/mu_chords/quickimages/0/Gb/4/" TargetMode="External"/><Relationship Id="rId93" Type="http://schemas.openxmlformats.org/officeDocument/2006/relationships/hyperlink" Target="http://dev.agodsendtech.com/mu_chords/quickimages/0/Gb/28/" TargetMode="External"/><Relationship Id="rId3" Type="http://schemas.openxmlformats.org/officeDocument/2006/relationships/hyperlink" Target="http://dev.agodsendtech.com/mu_chords/quickimages/0/Ab/1/" TargetMode="External"/><Relationship Id="rId12" Type="http://schemas.openxmlformats.org/officeDocument/2006/relationships/hyperlink" Target="http://dev.agodsendtech.com/mu_chords/quickimages/0/A/9b/" TargetMode="External"/><Relationship Id="rId17" Type="http://schemas.openxmlformats.org/officeDocument/2006/relationships/hyperlink" Target="http://dev.agodsendtech.com/mu_chords/quickimages/0/Bb/1/" TargetMode="External"/><Relationship Id="rId25" Type="http://schemas.openxmlformats.org/officeDocument/2006/relationships/hyperlink" Target="http://dev.agodsendtech.com/mu_chords/quickimages/0/Bb/7/" TargetMode="External"/><Relationship Id="rId33" Type="http://schemas.openxmlformats.org/officeDocument/2006/relationships/hyperlink" Target="http://dev.agodsendtech.com/mu_chords/quickimages/0/Cb/4/" TargetMode="External"/><Relationship Id="rId38" Type="http://schemas.openxmlformats.org/officeDocument/2006/relationships/hyperlink" Target="http://dev.agodsendtech.com/mu_chords/quickimages/0/Cb/7/" TargetMode="External"/><Relationship Id="rId46" Type="http://schemas.openxmlformats.org/officeDocument/2006/relationships/hyperlink" Target="http://dev.agodsendtech.com/mu_chords/quickimages/0/Db/4/" TargetMode="External"/><Relationship Id="rId59" Type="http://schemas.openxmlformats.org/officeDocument/2006/relationships/hyperlink" Target="http://dev.agodsendtech.com/mu_chords/quickimages/0/Eb/4/" TargetMode="External"/><Relationship Id="rId67" Type="http://schemas.openxmlformats.org/officeDocument/2006/relationships/hyperlink" Target="http://dev.agodsendtech.com/mu_chords/quickimages/0/Eb/28/" TargetMode="External"/><Relationship Id="rId20" Type="http://schemas.openxmlformats.org/officeDocument/2006/relationships/hyperlink" Target="http://dev.agodsendtech.com/mu_chords/quickimages/0/Bb/4/" TargetMode="External"/><Relationship Id="rId41" Type="http://schemas.openxmlformats.org/officeDocument/2006/relationships/hyperlink" Target="http://dev.agodsendtech.com/mu_chords/quickimages/0/Cb/28/" TargetMode="External"/><Relationship Id="rId54" Type="http://schemas.openxmlformats.org/officeDocument/2006/relationships/hyperlink" Target="http://dev.agodsendtech.com/mu_chords/quickimages/0/Db/28/" TargetMode="External"/><Relationship Id="rId62" Type="http://schemas.openxmlformats.org/officeDocument/2006/relationships/hyperlink" Target="http://dev.agodsendtech.com/mu_chords/quickimages/0/Eb/2/" TargetMode="External"/><Relationship Id="rId70" Type="http://schemas.openxmlformats.org/officeDocument/2006/relationships/hyperlink" Target="http://dev.agodsendtech.com/mu_chords/quickimages/0/Fb/19/" TargetMode="External"/><Relationship Id="rId75" Type="http://schemas.openxmlformats.org/officeDocument/2006/relationships/hyperlink" Target="http://dev.agodsendtech.com/mu_chords/quickimages/0/Fb/2/" TargetMode="External"/><Relationship Id="rId83" Type="http://schemas.openxmlformats.org/officeDocument/2006/relationships/hyperlink" Target="http://dev.agodsendtech.com/mu_chords/quickimages/0/Gb/19/" TargetMode="External"/><Relationship Id="rId88" Type="http://schemas.openxmlformats.org/officeDocument/2006/relationships/hyperlink" Target="http://dev.agodsendtech.com/mu_chords/quickimages/0/Gb/2/" TargetMode="External"/><Relationship Id="rId91" Type="http://schemas.openxmlformats.org/officeDocument/2006/relationships/hyperlink" Target="http://dev.agodsendtech.com/mu_chords/quickimages/0/Gb/51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dev.agodsendtech.com/mu_chords/quickimages/0/Ab/4/" TargetMode="External"/><Relationship Id="rId15" Type="http://schemas.openxmlformats.org/officeDocument/2006/relationships/hyperlink" Target="http://dev.agodsendtech.com/mu_chords/quickimages/0/Ab/28/" TargetMode="External"/><Relationship Id="rId23" Type="http://schemas.openxmlformats.org/officeDocument/2006/relationships/hyperlink" Target="http://dev.agodsendtech.com/mu_chords/quickimages/0/Bb/2/" TargetMode="External"/><Relationship Id="rId28" Type="http://schemas.openxmlformats.org/officeDocument/2006/relationships/hyperlink" Target="http://dev.agodsendtech.com/mu_chords/quickimages/0/Bb/28/" TargetMode="External"/><Relationship Id="rId36" Type="http://schemas.openxmlformats.org/officeDocument/2006/relationships/hyperlink" Target="http://dev.agodsendtech.com/mu_chords/quickimages/0/Cb/2/" TargetMode="External"/><Relationship Id="rId49" Type="http://schemas.openxmlformats.org/officeDocument/2006/relationships/hyperlink" Target="http://dev.agodsendtech.com/mu_chords/quickimages/0/Db/2/" TargetMode="External"/><Relationship Id="rId57" Type="http://schemas.openxmlformats.org/officeDocument/2006/relationships/hyperlink" Target="http://dev.agodsendtech.com/mu_chords/quickimages/0/Eb/19/" TargetMode="External"/><Relationship Id="rId10" Type="http://schemas.openxmlformats.org/officeDocument/2006/relationships/hyperlink" Target="http://dev.agodsendtech.com/mu_chords/quickimages/0/Ab/22/" TargetMode="External"/><Relationship Id="rId31" Type="http://schemas.openxmlformats.org/officeDocument/2006/relationships/hyperlink" Target="http://dev.agodsendtech.com/mu_chords/quickimages/0/Cb/19/" TargetMode="External"/><Relationship Id="rId44" Type="http://schemas.openxmlformats.org/officeDocument/2006/relationships/hyperlink" Target="http://dev.agodsendtech.com/mu_chords/quickimages/0/Db/19/" TargetMode="External"/><Relationship Id="rId52" Type="http://schemas.openxmlformats.org/officeDocument/2006/relationships/hyperlink" Target="http://dev.agodsendtech.com/mu_chords/quickimages/0/Db/51/" TargetMode="External"/><Relationship Id="rId60" Type="http://schemas.openxmlformats.org/officeDocument/2006/relationships/hyperlink" Target="http://dev.agodsendtech.com/mu_chords/quickimages/0/Eb/10/" TargetMode="External"/><Relationship Id="rId65" Type="http://schemas.openxmlformats.org/officeDocument/2006/relationships/hyperlink" Target="http://dev.agodsendtech.com/mu_chords/quickimages/0/Eb/51/" TargetMode="External"/><Relationship Id="rId73" Type="http://schemas.openxmlformats.org/officeDocument/2006/relationships/hyperlink" Target="http://dev.agodsendtech.com/mu_chords/quickimages/0/Fb/10/" TargetMode="External"/><Relationship Id="rId78" Type="http://schemas.openxmlformats.org/officeDocument/2006/relationships/hyperlink" Target="http://dev.agodsendtech.com/mu_chords/quickimages/0/Fb/51/" TargetMode="External"/><Relationship Id="rId81" Type="http://schemas.openxmlformats.org/officeDocument/2006/relationships/hyperlink" Target="http://dev.agodsendtech.com/mu_chords/quickimages/0/Gb/5/" TargetMode="External"/><Relationship Id="rId86" Type="http://schemas.openxmlformats.org/officeDocument/2006/relationships/hyperlink" Target="http://dev.agodsendtech.com/mu_chords/quickimages/0/Gb/10/" TargetMode="External"/><Relationship Id="rId4" Type="http://schemas.openxmlformats.org/officeDocument/2006/relationships/hyperlink" Target="http://dev.agodsendtech.com/mu_chords/quickimages/0/A/19/" TargetMode="External"/><Relationship Id="rId9" Type="http://schemas.openxmlformats.org/officeDocument/2006/relationships/hyperlink" Target="http://dev.agodsendtech.com/mu_chords/quickimages/0/Ab/2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7/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1.gif"/><Relationship Id="rId4" Type="http://schemas.openxmlformats.org/officeDocument/2006/relationships/hyperlink" Target="http://www.thechurch.us/FlashMP3Player/mp3player.php?Track=1202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9/" TargetMode="External"/><Relationship Id="rId3" Type="http://schemas.openxmlformats.org/officeDocument/2006/relationships/hyperlink" Target="http://dev.agodsendtech.com/mu_chords/quickimages/0/A/1/" TargetMode="External"/><Relationship Id="rId7" Type="http://schemas.openxmlformats.org/officeDocument/2006/relationships/hyperlink" Target="http://dev.agodsendtech.com/mu_chords/quickimages/0/A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dev.agodsendtech.com/mu_chords/quickimages/0/D/2/" TargetMode="External"/><Relationship Id="rId5" Type="http://schemas.openxmlformats.org/officeDocument/2006/relationships/hyperlink" Target="http://dev.agodsendtech.com/mu_chords/quickimages/0/F/1/" TargetMode="External"/><Relationship Id="rId10" Type="http://schemas.openxmlformats.org/officeDocument/2006/relationships/hyperlink" Target="http://dev.agodsendtech.com/mu_chords/quickimages/0/Bb/9/" TargetMode="External"/><Relationship Id="rId4" Type="http://schemas.openxmlformats.org/officeDocument/2006/relationships/hyperlink" Target="http://dev.agodsendtech.com/mu_chords/quickimages/0/C1/" TargetMode="External"/><Relationship Id="rId9" Type="http://schemas.openxmlformats.org/officeDocument/2006/relationships/hyperlink" Target="http://dev.agodsendtech.com/mu_chords/quickimages/0/G/2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2/" TargetMode="External"/><Relationship Id="rId3" Type="http://schemas.openxmlformats.org/officeDocument/2006/relationships/hyperlink" Target="http://dev.agodsendtech.com/mu_chords/quickimages/0/F/1/" TargetMode="External"/><Relationship Id="rId7" Type="http://schemas.openxmlformats.org/officeDocument/2006/relationships/hyperlink" Target="http://dev.agodsendtech.com/mu_chords/quickimages/0/G/19/" TargetMode="External"/><Relationship Id="rId12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dev.agodsendtech.com/mu_chords/quickimages/0/A/2/" TargetMode="External"/><Relationship Id="rId11" Type="http://schemas.openxmlformats.org/officeDocument/2006/relationships/hyperlink" Target="http://dev.agodsendtech.com/mu_chords/quickimages/0/Eb/1/" TargetMode="External"/><Relationship Id="rId5" Type="http://schemas.openxmlformats.org/officeDocument/2006/relationships/hyperlink" Target="http://dev.agodsendtech.com/mu_chords/quickimages/0/D/2/" TargetMode="External"/><Relationship Id="rId10" Type="http://schemas.openxmlformats.org/officeDocument/2006/relationships/hyperlink" Target="http://dev.agodsendtech.com/mu_chords/quickimages/0/Bb/1/" TargetMode="External"/><Relationship Id="rId4" Type="http://schemas.openxmlformats.org/officeDocument/2006/relationships/hyperlink" Target="http://dev.agodsendtech.com/mu_chords/quickimages/0/C1/" TargetMode="External"/><Relationship Id="rId9" Type="http://schemas.openxmlformats.org/officeDocument/2006/relationships/hyperlink" Target="http://dev.agodsendtech.com/mu_chords/quickimages/0/Bb/9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9/" TargetMode="External"/><Relationship Id="rId3" Type="http://schemas.openxmlformats.org/officeDocument/2006/relationships/hyperlink" Target="http://dev.agodsendtech.com/mu_chords/quickimages/0/A/1/" TargetMode="External"/><Relationship Id="rId7" Type="http://schemas.openxmlformats.org/officeDocument/2006/relationships/hyperlink" Target="http://dev.agodsendtech.com/mu_chords/quickimages/0/A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dev.agodsendtech.com/mu_chords/quickimages/0/D/2/" TargetMode="External"/><Relationship Id="rId5" Type="http://schemas.openxmlformats.org/officeDocument/2006/relationships/hyperlink" Target="http://dev.agodsendtech.com/mu_chords/quickimages/0/F/1/" TargetMode="External"/><Relationship Id="rId10" Type="http://schemas.openxmlformats.org/officeDocument/2006/relationships/hyperlink" Target="http://dev.agodsendtech.com/mu_chords/quickimages/0/Bb/9/" TargetMode="External"/><Relationship Id="rId4" Type="http://schemas.openxmlformats.org/officeDocument/2006/relationships/hyperlink" Target="http://dev.agodsendtech.com/mu_chords/quickimages/0/C1/" TargetMode="External"/><Relationship Id="rId9" Type="http://schemas.openxmlformats.org/officeDocument/2006/relationships/hyperlink" Target="http://dev.agodsendtech.com/mu_chords/quickimages/0/G/2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2/" TargetMode="External"/><Relationship Id="rId3" Type="http://schemas.openxmlformats.org/officeDocument/2006/relationships/hyperlink" Target="http://dev.agodsendtech.com/mu_chords/quickimages/0/F/1/" TargetMode="External"/><Relationship Id="rId7" Type="http://schemas.openxmlformats.org/officeDocument/2006/relationships/hyperlink" Target="http://dev.agodsendtech.com/mu_chords/quickimages/0/G/19/" TargetMode="External"/><Relationship Id="rId12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dev.agodsendtech.com/mu_chords/quickimages/0/A/2/" TargetMode="External"/><Relationship Id="rId11" Type="http://schemas.openxmlformats.org/officeDocument/2006/relationships/hyperlink" Target="http://dev.agodsendtech.com/mu_chords/quickimages/0/Eb/1/" TargetMode="External"/><Relationship Id="rId5" Type="http://schemas.openxmlformats.org/officeDocument/2006/relationships/hyperlink" Target="http://dev.agodsendtech.com/mu_chords/quickimages/0/D/2/" TargetMode="External"/><Relationship Id="rId10" Type="http://schemas.openxmlformats.org/officeDocument/2006/relationships/hyperlink" Target="http://dev.agodsendtech.com/mu_chords/quickimages/0/Bb/1/" TargetMode="External"/><Relationship Id="rId4" Type="http://schemas.openxmlformats.org/officeDocument/2006/relationships/hyperlink" Target="http://dev.agodsendtech.com/mu_chords/quickimages/0/C1/" TargetMode="External"/><Relationship Id="rId9" Type="http://schemas.openxmlformats.org/officeDocument/2006/relationships/hyperlink" Target="http://dev.agodsendtech.com/mu_chords/quickimages/0/Bb/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530" y="4574969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530" y="62161"/>
            <a:ext cx="4791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993" y="1921129"/>
            <a:ext cx="852267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2387392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4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3257164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-12661" y="5494142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-1" y="565245"/>
            <a:ext cx="97077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7045" y="6454401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-13376" y="1491973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677" y="5961070"/>
            <a:ext cx="9561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5" name="Text Box 20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2531" y="5032145"/>
            <a:ext cx="9657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13376" y="4149724"/>
            <a:ext cx="9732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677" y="3712035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8" name="Text Box 17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-13376" y="2820148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m9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0" y="1024430"/>
            <a:ext cx="9783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20" name="Text Box 20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1456652" y="4554114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1" name="Text Box 12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475879" y="37026"/>
            <a:ext cx="4791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1455115" y="1900274"/>
            <a:ext cx="737439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8263" y="2366537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25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8263" y="3236309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26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31461" y="5473287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0"/>
          </p:cNvPr>
          <p:cNvSpPr txBox="1">
            <a:spLocks noChangeArrowheads="1"/>
          </p:cNvSpPr>
          <p:nvPr/>
        </p:nvSpPr>
        <p:spPr bwMode="auto">
          <a:xfrm>
            <a:off x="1444121" y="544390"/>
            <a:ext cx="9068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28" name="Text Box 12">
            <a:hlinkClick r:id="rId21"/>
          </p:cNvPr>
          <p:cNvSpPr txBox="1">
            <a:spLocks noChangeArrowheads="1"/>
          </p:cNvSpPr>
          <p:nvPr/>
        </p:nvSpPr>
        <p:spPr bwMode="auto">
          <a:xfrm>
            <a:off x="1437077" y="6433546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22"/>
          </p:cNvPr>
          <p:cNvSpPr txBox="1">
            <a:spLocks noChangeArrowheads="1"/>
          </p:cNvSpPr>
          <p:nvPr/>
        </p:nvSpPr>
        <p:spPr bwMode="auto">
          <a:xfrm>
            <a:off x="1430746" y="1471118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23"/>
          </p:cNvPr>
          <p:cNvSpPr txBox="1">
            <a:spLocks noChangeArrowheads="1"/>
          </p:cNvSpPr>
          <p:nvPr/>
        </p:nvSpPr>
        <p:spPr bwMode="auto">
          <a:xfrm>
            <a:off x="1447799" y="5940215"/>
            <a:ext cx="96709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32" name="Text Box 20">
            <a:hlinkClick r:id="rId24"/>
          </p:cNvPr>
          <p:cNvSpPr txBox="1">
            <a:spLocks noChangeArrowheads="1"/>
          </p:cNvSpPr>
          <p:nvPr/>
        </p:nvSpPr>
        <p:spPr bwMode="auto">
          <a:xfrm>
            <a:off x="1456653" y="5011290"/>
            <a:ext cx="95824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3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49223" y="4131354"/>
            <a:ext cx="96567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25"/>
          </p:cNvPr>
          <p:cNvSpPr txBox="1">
            <a:spLocks noChangeArrowheads="1"/>
          </p:cNvSpPr>
          <p:nvPr/>
        </p:nvSpPr>
        <p:spPr bwMode="auto">
          <a:xfrm>
            <a:off x="1447799" y="3691180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35" name="Text Box 17">
            <a:hlinkClick r:id="rId26"/>
          </p:cNvPr>
          <p:cNvSpPr txBox="1">
            <a:spLocks noChangeArrowheads="1"/>
          </p:cNvSpPr>
          <p:nvPr/>
        </p:nvSpPr>
        <p:spPr bwMode="auto">
          <a:xfrm>
            <a:off x="1430746" y="2799293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27"/>
          </p:cNvPr>
          <p:cNvSpPr txBox="1">
            <a:spLocks noChangeArrowheads="1"/>
          </p:cNvSpPr>
          <p:nvPr/>
        </p:nvSpPr>
        <p:spPr bwMode="auto">
          <a:xfrm>
            <a:off x="1444122" y="1003575"/>
            <a:ext cx="9068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40" name="Text Box 20">
            <a:hlinkClick r:id="rId28"/>
          </p:cNvPr>
          <p:cNvSpPr txBox="1">
            <a:spLocks noChangeArrowheads="1"/>
          </p:cNvSpPr>
          <p:nvPr/>
        </p:nvSpPr>
        <p:spPr bwMode="auto">
          <a:xfrm>
            <a:off x="2743200" y="4574969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1" name="Text Box 12">
            <a:hlinkClick r:id="rId29"/>
          </p:cNvPr>
          <p:cNvSpPr txBox="1">
            <a:spLocks noChangeArrowheads="1"/>
          </p:cNvSpPr>
          <p:nvPr/>
        </p:nvSpPr>
        <p:spPr bwMode="auto">
          <a:xfrm>
            <a:off x="2743200" y="62161"/>
            <a:ext cx="4373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30"/>
          </p:cNvPr>
          <p:cNvSpPr txBox="1">
            <a:spLocks noChangeArrowheads="1"/>
          </p:cNvSpPr>
          <p:nvPr/>
        </p:nvSpPr>
        <p:spPr bwMode="auto">
          <a:xfrm>
            <a:off x="2741663" y="1921129"/>
            <a:ext cx="737439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4811" y="2387392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48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4811" y="3257164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49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18009" y="5494142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3"/>
          </p:cNvPr>
          <p:cNvSpPr txBox="1">
            <a:spLocks noChangeArrowheads="1"/>
          </p:cNvSpPr>
          <p:nvPr/>
        </p:nvSpPr>
        <p:spPr bwMode="auto">
          <a:xfrm>
            <a:off x="2730669" y="565245"/>
            <a:ext cx="9068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51" name="Text Box 12">
            <a:hlinkClick r:id="rId34"/>
          </p:cNvPr>
          <p:cNvSpPr txBox="1">
            <a:spLocks noChangeArrowheads="1"/>
          </p:cNvSpPr>
          <p:nvPr/>
        </p:nvSpPr>
        <p:spPr bwMode="auto">
          <a:xfrm>
            <a:off x="2723625" y="6454401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5"/>
          </p:cNvPr>
          <p:cNvSpPr txBox="1">
            <a:spLocks noChangeArrowheads="1"/>
          </p:cNvSpPr>
          <p:nvPr/>
        </p:nvSpPr>
        <p:spPr bwMode="auto">
          <a:xfrm>
            <a:off x="2717294" y="1491973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36"/>
          </p:cNvPr>
          <p:cNvSpPr txBox="1">
            <a:spLocks noChangeArrowheads="1"/>
          </p:cNvSpPr>
          <p:nvPr/>
        </p:nvSpPr>
        <p:spPr bwMode="auto">
          <a:xfrm>
            <a:off x="2734347" y="5961070"/>
            <a:ext cx="90313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56" name="Text Box 20">
            <a:hlinkClick r:id="rId37"/>
          </p:cNvPr>
          <p:cNvSpPr txBox="1">
            <a:spLocks noChangeArrowheads="1"/>
          </p:cNvSpPr>
          <p:nvPr/>
        </p:nvSpPr>
        <p:spPr bwMode="auto">
          <a:xfrm>
            <a:off x="2743201" y="5032145"/>
            <a:ext cx="9657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7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35770" y="4152209"/>
            <a:ext cx="9732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8"/>
          </p:cNvPr>
          <p:cNvSpPr txBox="1">
            <a:spLocks noChangeArrowheads="1"/>
          </p:cNvSpPr>
          <p:nvPr/>
        </p:nvSpPr>
        <p:spPr bwMode="auto">
          <a:xfrm>
            <a:off x="2734347" y="3712035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59" name="Text Box 17">
            <a:hlinkClick r:id="rId39"/>
          </p:cNvPr>
          <p:cNvSpPr txBox="1">
            <a:spLocks noChangeArrowheads="1"/>
          </p:cNvSpPr>
          <p:nvPr/>
        </p:nvSpPr>
        <p:spPr bwMode="auto">
          <a:xfrm>
            <a:off x="2717294" y="2820148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40"/>
          </p:cNvPr>
          <p:cNvSpPr txBox="1">
            <a:spLocks noChangeArrowheads="1"/>
          </p:cNvSpPr>
          <p:nvPr/>
        </p:nvSpPr>
        <p:spPr bwMode="auto">
          <a:xfrm>
            <a:off x="2730670" y="1024430"/>
            <a:ext cx="9068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61" name="Text Box 20">
            <a:hlinkClick r:id="rId41"/>
          </p:cNvPr>
          <p:cNvSpPr txBox="1">
            <a:spLocks noChangeArrowheads="1"/>
          </p:cNvSpPr>
          <p:nvPr/>
        </p:nvSpPr>
        <p:spPr bwMode="auto">
          <a:xfrm>
            <a:off x="4187322" y="4554114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2" name="Text Box 12">
            <a:hlinkClick r:id="rId42"/>
          </p:cNvPr>
          <p:cNvSpPr txBox="1">
            <a:spLocks noChangeArrowheads="1"/>
          </p:cNvSpPr>
          <p:nvPr/>
        </p:nvSpPr>
        <p:spPr bwMode="auto">
          <a:xfrm>
            <a:off x="4206549" y="37026"/>
            <a:ext cx="4791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7">
            <a:hlinkClick r:id="rId43"/>
          </p:cNvPr>
          <p:cNvSpPr txBox="1">
            <a:spLocks noChangeArrowheads="1"/>
          </p:cNvSpPr>
          <p:nvPr/>
        </p:nvSpPr>
        <p:spPr bwMode="auto">
          <a:xfrm>
            <a:off x="4167747" y="1900274"/>
            <a:ext cx="755477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8933" y="2366537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65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8933" y="3236309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66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62131" y="5473287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46"/>
          </p:cNvPr>
          <p:cNvSpPr txBox="1">
            <a:spLocks noChangeArrowheads="1"/>
          </p:cNvSpPr>
          <p:nvPr/>
        </p:nvSpPr>
        <p:spPr bwMode="auto">
          <a:xfrm>
            <a:off x="4174791" y="544390"/>
            <a:ext cx="9783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68" name="Text Box 12">
            <a:hlinkClick r:id="rId47"/>
          </p:cNvPr>
          <p:cNvSpPr txBox="1">
            <a:spLocks noChangeArrowheads="1"/>
          </p:cNvSpPr>
          <p:nvPr/>
        </p:nvSpPr>
        <p:spPr bwMode="auto">
          <a:xfrm>
            <a:off x="4167747" y="6433546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48"/>
          </p:cNvPr>
          <p:cNvSpPr txBox="1">
            <a:spLocks noChangeArrowheads="1"/>
          </p:cNvSpPr>
          <p:nvPr/>
        </p:nvSpPr>
        <p:spPr bwMode="auto">
          <a:xfrm>
            <a:off x="4161416" y="1471118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49"/>
          </p:cNvPr>
          <p:cNvSpPr txBox="1">
            <a:spLocks noChangeArrowheads="1"/>
          </p:cNvSpPr>
          <p:nvPr/>
        </p:nvSpPr>
        <p:spPr bwMode="auto">
          <a:xfrm>
            <a:off x="4178469" y="5940215"/>
            <a:ext cx="96709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71" name="Text Box 20">
            <a:hlinkClick r:id="rId50"/>
          </p:cNvPr>
          <p:cNvSpPr txBox="1">
            <a:spLocks noChangeArrowheads="1"/>
          </p:cNvSpPr>
          <p:nvPr/>
        </p:nvSpPr>
        <p:spPr bwMode="auto">
          <a:xfrm>
            <a:off x="4187323" y="5011290"/>
            <a:ext cx="9657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2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61417" y="4131354"/>
            <a:ext cx="98415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51"/>
          </p:cNvPr>
          <p:cNvSpPr txBox="1">
            <a:spLocks noChangeArrowheads="1"/>
          </p:cNvSpPr>
          <p:nvPr/>
        </p:nvSpPr>
        <p:spPr bwMode="auto">
          <a:xfrm>
            <a:off x="4178469" y="3691180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74" name="Text Box 17">
            <a:hlinkClick r:id="rId52"/>
          </p:cNvPr>
          <p:cNvSpPr txBox="1">
            <a:spLocks noChangeArrowheads="1"/>
          </p:cNvSpPr>
          <p:nvPr/>
        </p:nvSpPr>
        <p:spPr bwMode="auto">
          <a:xfrm>
            <a:off x="4161416" y="2799293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53"/>
          </p:cNvPr>
          <p:cNvSpPr txBox="1">
            <a:spLocks noChangeArrowheads="1"/>
          </p:cNvSpPr>
          <p:nvPr/>
        </p:nvSpPr>
        <p:spPr bwMode="auto">
          <a:xfrm>
            <a:off x="4174792" y="1003575"/>
            <a:ext cx="9783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76" name="Text Box 20">
            <a:hlinkClick r:id="rId54"/>
          </p:cNvPr>
          <p:cNvSpPr txBox="1">
            <a:spLocks noChangeArrowheads="1"/>
          </p:cNvSpPr>
          <p:nvPr/>
        </p:nvSpPr>
        <p:spPr bwMode="auto">
          <a:xfrm>
            <a:off x="5257800" y="4549834"/>
            <a:ext cx="83269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7" name="Text Box 12">
            <a:hlinkClick r:id="rId55"/>
          </p:cNvPr>
          <p:cNvSpPr txBox="1">
            <a:spLocks noChangeArrowheads="1"/>
          </p:cNvSpPr>
          <p:nvPr/>
        </p:nvSpPr>
        <p:spPr bwMode="auto">
          <a:xfrm>
            <a:off x="5257800" y="37026"/>
            <a:ext cx="4373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7">
            <a:hlinkClick r:id="rId56"/>
          </p:cNvPr>
          <p:cNvSpPr txBox="1">
            <a:spLocks noChangeArrowheads="1"/>
          </p:cNvSpPr>
          <p:nvPr/>
        </p:nvSpPr>
        <p:spPr bwMode="auto">
          <a:xfrm>
            <a:off x="5238225" y="1907859"/>
            <a:ext cx="755477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9411" y="2362257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80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9411" y="3232029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81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32609" y="5469007"/>
            <a:ext cx="85788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59"/>
          </p:cNvPr>
          <p:cNvSpPr txBox="1">
            <a:spLocks noChangeArrowheads="1"/>
          </p:cNvSpPr>
          <p:nvPr/>
        </p:nvSpPr>
        <p:spPr bwMode="auto">
          <a:xfrm>
            <a:off x="5245269" y="540110"/>
            <a:ext cx="9068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60"/>
          </p:cNvPr>
          <p:cNvSpPr txBox="1">
            <a:spLocks noChangeArrowheads="1"/>
          </p:cNvSpPr>
          <p:nvPr/>
        </p:nvSpPr>
        <p:spPr bwMode="auto">
          <a:xfrm>
            <a:off x="5238225" y="6429266"/>
            <a:ext cx="85226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61"/>
          </p:cNvPr>
          <p:cNvSpPr txBox="1">
            <a:spLocks noChangeArrowheads="1"/>
          </p:cNvSpPr>
          <p:nvPr/>
        </p:nvSpPr>
        <p:spPr bwMode="auto">
          <a:xfrm>
            <a:off x="5231894" y="1466838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2"/>
          </p:cNvPr>
          <p:cNvSpPr txBox="1">
            <a:spLocks noChangeArrowheads="1"/>
          </p:cNvSpPr>
          <p:nvPr/>
        </p:nvSpPr>
        <p:spPr bwMode="auto">
          <a:xfrm>
            <a:off x="5248948" y="5935935"/>
            <a:ext cx="90313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86" name="Text Box 20">
            <a:hlinkClick r:id="rId63"/>
          </p:cNvPr>
          <p:cNvSpPr txBox="1">
            <a:spLocks noChangeArrowheads="1"/>
          </p:cNvSpPr>
          <p:nvPr/>
        </p:nvSpPr>
        <p:spPr bwMode="auto">
          <a:xfrm>
            <a:off x="5257801" y="5007010"/>
            <a:ext cx="9657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7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0370" y="4127074"/>
            <a:ext cx="9732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64"/>
          </p:cNvPr>
          <p:cNvSpPr txBox="1">
            <a:spLocks noChangeArrowheads="1"/>
          </p:cNvSpPr>
          <p:nvPr/>
        </p:nvSpPr>
        <p:spPr bwMode="auto">
          <a:xfrm>
            <a:off x="5248947" y="3686900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89" name="Text Box 17">
            <a:hlinkClick r:id="rId65"/>
          </p:cNvPr>
          <p:cNvSpPr txBox="1">
            <a:spLocks noChangeArrowheads="1"/>
          </p:cNvSpPr>
          <p:nvPr/>
        </p:nvSpPr>
        <p:spPr bwMode="auto">
          <a:xfrm>
            <a:off x="5231894" y="2795013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66"/>
          </p:cNvPr>
          <p:cNvSpPr txBox="1">
            <a:spLocks noChangeArrowheads="1"/>
          </p:cNvSpPr>
          <p:nvPr/>
        </p:nvSpPr>
        <p:spPr bwMode="auto">
          <a:xfrm>
            <a:off x="5245270" y="999295"/>
            <a:ext cx="9068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91" name="Text Box 20">
            <a:hlinkClick r:id="rId67"/>
          </p:cNvPr>
          <p:cNvSpPr txBox="1">
            <a:spLocks noChangeArrowheads="1"/>
          </p:cNvSpPr>
          <p:nvPr/>
        </p:nvSpPr>
        <p:spPr bwMode="auto">
          <a:xfrm>
            <a:off x="6701922" y="4528979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2" name="Text Box 12">
            <a:hlinkClick r:id="rId68"/>
          </p:cNvPr>
          <p:cNvSpPr txBox="1">
            <a:spLocks noChangeArrowheads="1"/>
          </p:cNvSpPr>
          <p:nvPr/>
        </p:nvSpPr>
        <p:spPr bwMode="auto">
          <a:xfrm>
            <a:off x="6721149" y="11891"/>
            <a:ext cx="4373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7">
            <a:hlinkClick r:id="rId69"/>
          </p:cNvPr>
          <p:cNvSpPr txBox="1">
            <a:spLocks noChangeArrowheads="1"/>
          </p:cNvSpPr>
          <p:nvPr/>
        </p:nvSpPr>
        <p:spPr bwMode="auto">
          <a:xfrm>
            <a:off x="6700385" y="1875139"/>
            <a:ext cx="737439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4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3533" y="2341402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95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3533" y="3211174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96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676731" y="5448152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72"/>
          </p:cNvPr>
          <p:cNvSpPr txBox="1">
            <a:spLocks noChangeArrowheads="1"/>
          </p:cNvSpPr>
          <p:nvPr/>
        </p:nvSpPr>
        <p:spPr bwMode="auto">
          <a:xfrm>
            <a:off x="6689391" y="519255"/>
            <a:ext cx="9068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98" name="Text Box 12">
            <a:hlinkClick r:id="rId73"/>
          </p:cNvPr>
          <p:cNvSpPr txBox="1">
            <a:spLocks noChangeArrowheads="1"/>
          </p:cNvSpPr>
          <p:nvPr/>
        </p:nvSpPr>
        <p:spPr bwMode="auto">
          <a:xfrm>
            <a:off x="6682347" y="6408411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74"/>
          </p:cNvPr>
          <p:cNvSpPr txBox="1">
            <a:spLocks noChangeArrowheads="1"/>
          </p:cNvSpPr>
          <p:nvPr/>
        </p:nvSpPr>
        <p:spPr bwMode="auto">
          <a:xfrm>
            <a:off x="6676016" y="1445983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75"/>
          </p:cNvPr>
          <p:cNvSpPr txBox="1">
            <a:spLocks noChangeArrowheads="1"/>
          </p:cNvSpPr>
          <p:nvPr/>
        </p:nvSpPr>
        <p:spPr bwMode="auto">
          <a:xfrm>
            <a:off x="6693069" y="5915080"/>
            <a:ext cx="90313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01" name="Text Box 20">
            <a:hlinkClick r:id="rId76"/>
          </p:cNvPr>
          <p:cNvSpPr txBox="1">
            <a:spLocks noChangeArrowheads="1"/>
          </p:cNvSpPr>
          <p:nvPr/>
        </p:nvSpPr>
        <p:spPr bwMode="auto">
          <a:xfrm>
            <a:off x="6701923" y="4986155"/>
            <a:ext cx="89428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2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694493" y="4106219"/>
            <a:ext cx="9732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77"/>
          </p:cNvPr>
          <p:cNvSpPr txBox="1">
            <a:spLocks noChangeArrowheads="1"/>
          </p:cNvSpPr>
          <p:nvPr/>
        </p:nvSpPr>
        <p:spPr bwMode="auto">
          <a:xfrm>
            <a:off x="6693069" y="3666045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04" name="Text Box 17">
            <a:hlinkClick r:id="rId78"/>
          </p:cNvPr>
          <p:cNvSpPr txBox="1">
            <a:spLocks noChangeArrowheads="1"/>
          </p:cNvSpPr>
          <p:nvPr/>
        </p:nvSpPr>
        <p:spPr bwMode="auto">
          <a:xfrm>
            <a:off x="6676016" y="2774158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2">
            <a:hlinkClick r:id="rId79"/>
          </p:cNvPr>
          <p:cNvSpPr txBox="1">
            <a:spLocks noChangeArrowheads="1"/>
          </p:cNvSpPr>
          <p:nvPr/>
        </p:nvSpPr>
        <p:spPr bwMode="auto">
          <a:xfrm>
            <a:off x="6689392" y="978440"/>
            <a:ext cx="9068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06" name="Text Box 20">
            <a:hlinkClick r:id="rId80"/>
          </p:cNvPr>
          <p:cNvSpPr txBox="1">
            <a:spLocks noChangeArrowheads="1"/>
          </p:cNvSpPr>
          <p:nvPr/>
        </p:nvSpPr>
        <p:spPr bwMode="auto">
          <a:xfrm>
            <a:off x="7988470" y="4549834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7" name="Text Box 12">
            <a:hlinkClick r:id="rId81"/>
          </p:cNvPr>
          <p:cNvSpPr txBox="1">
            <a:spLocks noChangeArrowheads="1"/>
          </p:cNvSpPr>
          <p:nvPr/>
        </p:nvSpPr>
        <p:spPr bwMode="auto">
          <a:xfrm>
            <a:off x="7988470" y="37026"/>
            <a:ext cx="4791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7">
            <a:hlinkClick r:id="rId82"/>
          </p:cNvPr>
          <p:cNvSpPr txBox="1">
            <a:spLocks noChangeArrowheads="1"/>
          </p:cNvSpPr>
          <p:nvPr/>
        </p:nvSpPr>
        <p:spPr bwMode="auto">
          <a:xfrm>
            <a:off x="7968895" y="1895994"/>
            <a:ext cx="755477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9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90081" y="2362257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110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90081" y="3232029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11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63279" y="5469007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85"/>
          </p:cNvPr>
          <p:cNvSpPr txBox="1">
            <a:spLocks noChangeArrowheads="1"/>
          </p:cNvSpPr>
          <p:nvPr/>
        </p:nvSpPr>
        <p:spPr bwMode="auto">
          <a:xfrm>
            <a:off x="7975939" y="540110"/>
            <a:ext cx="9783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13" name="Text Box 12">
            <a:hlinkClick r:id="rId86"/>
          </p:cNvPr>
          <p:cNvSpPr txBox="1">
            <a:spLocks noChangeArrowheads="1"/>
          </p:cNvSpPr>
          <p:nvPr/>
        </p:nvSpPr>
        <p:spPr bwMode="auto">
          <a:xfrm>
            <a:off x="7968895" y="6429266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2">
            <a:hlinkClick r:id="rId87"/>
          </p:cNvPr>
          <p:cNvSpPr txBox="1">
            <a:spLocks noChangeArrowheads="1"/>
          </p:cNvSpPr>
          <p:nvPr/>
        </p:nvSpPr>
        <p:spPr bwMode="auto">
          <a:xfrm>
            <a:off x="7962563" y="1466838"/>
            <a:ext cx="76180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88"/>
          </p:cNvPr>
          <p:cNvSpPr txBox="1">
            <a:spLocks noChangeArrowheads="1"/>
          </p:cNvSpPr>
          <p:nvPr/>
        </p:nvSpPr>
        <p:spPr bwMode="auto">
          <a:xfrm>
            <a:off x="7979618" y="5935935"/>
            <a:ext cx="97462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16" name="Text Box 20">
            <a:hlinkClick r:id="rId89"/>
          </p:cNvPr>
          <p:cNvSpPr txBox="1">
            <a:spLocks noChangeArrowheads="1"/>
          </p:cNvSpPr>
          <p:nvPr/>
        </p:nvSpPr>
        <p:spPr bwMode="auto">
          <a:xfrm>
            <a:off x="7988470" y="5007010"/>
            <a:ext cx="96577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7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79617" y="4118063"/>
            <a:ext cx="9971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90"/>
          </p:cNvPr>
          <p:cNvSpPr txBox="1">
            <a:spLocks noChangeArrowheads="1"/>
          </p:cNvSpPr>
          <p:nvPr/>
        </p:nvSpPr>
        <p:spPr bwMode="auto">
          <a:xfrm>
            <a:off x="7979617" y="3686900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19" name="Text Box 17">
            <a:hlinkClick r:id="rId91"/>
          </p:cNvPr>
          <p:cNvSpPr txBox="1">
            <a:spLocks noChangeArrowheads="1"/>
          </p:cNvSpPr>
          <p:nvPr/>
        </p:nvSpPr>
        <p:spPr bwMode="auto">
          <a:xfrm>
            <a:off x="7962564" y="2795013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0" name="Text Box 12">
            <a:hlinkClick r:id="rId92"/>
          </p:cNvPr>
          <p:cNvSpPr txBox="1">
            <a:spLocks noChangeArrowheads="1"/>
          </p:cNvSpPr>
          <p:nvPr/>
        </p:nvSpPr>
        <p:spPr bwMode="auto">
          <a:xfrm>
            <a:off x="7975940" y="999295"/>
            <a:ext cx="9783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0253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-7343" y="4906064"/>
            <a:ext cx="9119451" cy="1870463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7206" y="2930136"/>
            <a:ext cx="9119451" cy="1975928"/>
          </a:xfrm>
          <a:prstGeom prst="rect">
            <a:avLst/>
          </a:prstGeom>
          <a:solidFill>
            <a:srgbClr val="9A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</a:t>
            </a:r>
            <a:r>
              <a:rPr lang="en-US" sz="4000" b="1" dirty="0" smtClean="0">
                <a:solidFill>
                  <a:srgbClr val="000000"/>
                </a:solidFill>
              </a:rPr>
              <a:t>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259" y="523991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Bles-sed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be  The  Rock  of  my salvation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99461" y="3079673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08131" y="4955224"/>
            <a:ext cx="838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116819" y="4906064"/>
            <a:ext cx="5948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265918" y="4991173"/>
            <a:ext cx="83732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1631" y="4924164"/>
            <a:ext cx="63472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801771" y="4954324"/>
            <a:ext cx="87325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418231" y="495522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0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988006" y="4948660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6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74844" y="68580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79444" y="6858000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2489" y="3379415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Je---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is  The Rock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47577" y="3079673"/>
            <a:ext cx="5948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04062" y="3079673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061461" y="3079673"/>
            <a:ext cx="5948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701249" y="307967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5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03452" y="3978091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6480" y="4277833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Je---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is  The Rock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5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1568" y="3978091"/>
            <a:ext cx="5948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08053" y="3978091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065452" y="3978091"/>
            <a:ext cx="5948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705240" y="397809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17206" y="1446321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Bles-sed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be  The Rock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701249" y="110962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5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237619" y="1152121"/>
            <a:ext cx="73328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89948" y="1152121"/>
            <a:ext cx="7180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067350" y="1154820"/>
            <a:ext cx="7180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849816" y="1154820"/>
            <a:ext cx="7180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3214" y="2283805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Bles-sed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be  The Rock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5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705240" y="198960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8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233627" y="1989605"/>
            <a:ext cx="73328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85956" y="1989605"/>
            <a:ext cx="7180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063358" y="1992304"/>
            <a:ext cx="7180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845824" y="1992304"/>
            <a:ext cx="7180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03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-7343" y="4906064"/>
            <a:ext cx="9119451" cy="1870463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7206" y="2930136"/>
            <a:ext cx="9119451" cy="1975928"/>
          </a:xfrm>
          <a:prstGeom prst="rect">
            <a:avLst/>
          </a:prstGeom>
          <a:solidFill>
            <a:srgbClr val="9A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</a:t>
            </a:r>
            <a:r>
              <a:rPr lang="en-US" sz="4000" b="1" dirty="0" smtClean="0">
                <a:solidFill>
                  <a:srgbClr val="000000"/>
                </a:solidFill>
              </a:rPr>
              <a:t>4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259" y="523991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Bles-sed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be  The  Rock  of  my salvation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99461" y="3079673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08131" y="4955224"/>
            <a:ext cx="838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116819" y="4906064"/>
            <a:ext cx="5948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265918" y="4991173"/>
            <a:ext cx="83732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1631" y="4924164"/>
            <a:ext cx="63472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801771" y="4954324"/>
            <a:ext cx="87325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418231" y="495522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0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988006" y="4948660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6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74844" y="68580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79444" y="6858000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2489" y="3379415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Je---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is  The Rock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47577" y="3079673"/>
            <a:ext cx="5948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04062" y="3079673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061461" y="3079673"/>
            <a:ext cx="5948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701249" y="307967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5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03452" y="3978091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1568" y="3978091"/>
            <a:ext cx="5948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08053" y="3978091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065452" y="3978091"/>
            <a:ext cx="5948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705240" y="397809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701249" y="110962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5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237619" y="1152121"/>
            <a:ext cx="73328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89948" y="1152121"/>
            <a:ext cx="7180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067350" y="1154820"/>
            <a:ext cx="7180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849816" y="1154820"/>
            <a:ext cx="7180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3214" y="2283805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Bles-sed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be  The Rock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5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705240" y="198960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8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233627" y="1989605"/>
            <a:ext cx="73328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85956" y="1989605"/>
            <a:ext cx="7180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063358" y="1992304"/>
            <a:ext cx="7180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845824" y="1992304"/>
            <a:ext cx="7180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35659" y="147183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Je---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is  The Rock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-259" y="4259733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Bles-sed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be  The Rock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347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2927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Bridge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165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2124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 </a:t>
            </a: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</a:p>
        </p:txBody>
      </p:sp>
    </p:spTree>
    <p:extLst>
      <p:ext uri="{BB962C8B-B14F-4D97-AF65-F5344CB8AC3E}">
        <p14:creationId xmlns:p14="http://schemas.microsoft.com/office/powerpoint/2010/main" val="247976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E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8014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 </a:t>
            </a: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</a:p>
        </p:txBody>
      </p:sp>
    </p:spTree>
    <p:extLst>
      <p:ext uri="{BB962C8B-B14F-4D97-AF65-F5344CB8AC3E}">
        <p14:creationId xmlns:p14="http://schemas.microsoft.com/office/powerpoint/2010/main" val="50868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726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531" y="4574969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530" y="6216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994" y="1921129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2387392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325716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-12661" y="5494142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0" y="56524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7045" y="6454401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-13376" y="1491973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678" y="5961070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20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2531" y="5032145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99" y="4152209"/>
            <a:ext cx="9042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678" y="3712035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-13376" y="2820148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0" y="102443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20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1456653" y="455411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1" name="Text Box 12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475879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1455116" y="1900274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8263" y="236653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8263" y="323630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31461" y="5473287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0"/>
          </p:cNvPr>
          <p:cNvSpPr txBox="1">
            <a:spLocks noChangeArrowheads="1"/>
          </p:cNvSpPr>
          <p:nvPr/>
        </p:nvSpPr>
        <p:spPr bwMode="auto">
          <a:xfrm>
            <a:off x="1444122" y="54439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21"/>
          </p:cNvPr>
          <p:cNvSpPr txBox="1">
            <a:spLocks noChangeArrowheads="1"/>
          </p:cNvSpPr>
          <p:nvPr/>
        </p:nvSpPr>
        <p:spPr bwMode="auto">
          <a:xfrm>
            <a:off x="1437077" y="6433546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22"/>
          </p:cNvPr>
          <p:cNvSpPr txBox="1">
            <a:spLocks noChangeArrowheads="1"/>
          </p:cNvSpPr>
          <p:nvPr/>
        </p:nvSpPr>
        <p:spPr bwMode="auto">
          <a:xfrm>
            <a:off x="1430746" y="147111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23"/>
          </p:cNvPr>
          <p:cNvSpPr txBox="1">
            <a:spLocks noChangeArrowheads="1"/>
          </p:cNvSpPr>
          <p:nvPr/>
        </p:nvSpPr>
        <p:spPr bwMode="auto">
          <a:xfrm>
            <a:off x="1447800" y="5940215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20">
            <a:hlinkClick r:id="rId24"/>
          </p:cNvPr>
          <p:cNvSpPr txBox="1">
            <a:spLocks noChangeArrowheads="1"/>
          </p:cNvSpPr>
          <p:nvPr/>
        </p:nvSpPr>
        <p:spPr bwMode="auto">
          <a:xfrm>
            <a:off x="1456653" y="5011290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3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49221" y="4131354"/>
            <a:ext cx="84679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25"/>
          </p:cNvPr>
          <p:cNvSpPr txBox="1">
            <a:spLocks noChangeArrowheads="1"/>
          </p:cNvSpPr>
          <p:nvPr/>
        </p:nvSpPr>
        <p:spPr bwMode="auto">
          <a:xfrm>
            <a:off x="1447800" y="3691180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7">
            <a:hlinkClick r:id="rId26"/>
          </p:cNvPr>
          <p:cNvSpPr txBox="1">
            <a:spLocks noChangeArrowheads="1"/>
          </p:cNvSpPr>
          <p:nvPr/>
        </p:nvSpPr>
        <p:spPr bwMode="auto">
          <a:xfrm>
            <a:off x="1430746" y="2799293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27"/>
          </p:cNvPr>
          <p:cNvSpPr txBox="1">
            <a:spLocks noChangeArrowheads="1"/>
          </p:cNvSpPr>
          <p:nvPr/>
        </p:nvSpPr>
        <p:spPr bwMode="auto">
          <a:xfrm>
            <a:off x="1444122" y="100357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20">
            <a:hlinkClick r:id="rId28"/>
          </p:cNvPr>
          <p:cNvSpPr txBox="1">
            <a:spLocks noChangeArrowheads="1"/>
          </p:cNvSpPr>
          <p:nvPr/>
        </p:nvSpPr>
        <p:spPr bwMode="auto">
          <a:xfrm>
            <a:off x="2743201" y="4574969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1" name="Text Box 12">
            <a:hlinkClick r:id="rId29"/>
          </p:cNvPr>
          <p:cNvSpPr txBox="1">
            <a:spLocks noChangeArrowheads="1"/>
          </p:cNvSpPr>
          <p:nvPr/>
        </p:nvSpPr>
        <p:spPr bwMode="auto">
          <a:xfrm>
            <a:off x="2743200" y="6216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30"/>
          </p:cNvPr>
          <p:cNvSpPr txBox="1">
            <a:spLocks noChangeArrowheads="1"/>
          </p:cNvSpPr>
          <p:nvPr/>
        </p:nvSpPr>
        <p:spPr bwMode="auto">
          <a:xfrm>
            <a:off x="2741664" y="1921129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4811" y="2387392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4811" y="325716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18009" y="5494142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3"/>
          </p:cNvPr>
          <p:cNvSpPr txBox="1">
            <a:spLocks noChangeArrowheads="1"/>
          </p:cNvSpPr>
          <p:nvPr/>
        </p:nvSpPr>
        <p:spPr bwMode="auto">
          <a:xfrm>
            <a:off x="2730670" y="56524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34"/>
          </p:cNvPr>
          <p:cNvSpPr txBox="1">
            <a:spLocks noChangeArrowheads="1"/>
          </p:cNvSpPr>
          <p:nvPr/>
        </p:nvSpPr>
        <p:spPr bwMode="auto">
          <a:xfrm>
            <a:off x="2723625" y="6454401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5"/>
          </p:cNvPr>
          <p:cNvSpPr txBox="1">
            <a:spLocks noChangeArrowheads="1"/>
          </p:cNvSpPr>
          <p:nvPr/>
        </p:nvSpPr>
        <p:spPr bwMode="auto">
          <a:xfrm>
            <a:off x="2717294" y="149197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36"/>
          </p:cNvPr>
          <p:cNvSpPr txBox="1">
            <a:spLocks noChangeArrowheads="1"/>
          </p:cNvSpPr>
          <p:nvPr/>
        </p:nvSpPr>
        <p:spPr bwMode="auto">
          <a:xfrm>
            <a:off x="2734348" y="5961070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20">
            <a:hlinkClick r:id="rId37"/>
          </p:cNvPr>
          <p:cNvSpPr txBox="1">
            <a:spLocks noChangeArrowheads="1"/>
          </p:cNvSpPr>
          <p:nvPr/>
        </p:nvSpPr>
        <p:spPr bwMode="auto">
          <a:xfrm>
            <a:off x="2743201" y="5032145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7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35769" y="4152209"/>
            <a:ext cx="9042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8"/>
          </p:cNvPr>
          <p:cNvSpPr txBox="1">
            <a:spLocks noChangeArrowheads="1"/>
          </p:cNvSpPr>
          <p:nvPr/>
        </p:nvSpPr>
        <p:spPr bwMode="auto">
          <a:xfrm>
            <a:off x="2734348" y="3712035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7">
            <a:hlinkClick r:id="rId39"/>
          </p:cNvPr>
          <p:cNvSpPr txBox="1">
            <a:spLocks noChangeArrowheads="1"/>
          </p:cNvSpPr>
          <p:nvPr/>
        </p:nvSpPr>
        <p:spPr bwMode="auto">
          <a:xfrm>
            <a:off x="2717294" y="2820148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40"/>
          </p:cNvPr>
          <p:cNvSpPr txBox="1">
            <a:spLocks noChangeArrowheads="1"/>
          </p:cNvSpPr>
          <p:nvPr/>
        </p:nvSpPr>
        <p:spPr bwMode="auto">
          <a:xfrm>
            <a:off x="2730670" y="102443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20">
            <a:hlinkClick r:id="rId41"/>
          </p:cNvPr>
          <p:cNvSpPr txBox="1">
            <a:spLocks noChangeArrowheads="1"/>
          </p:cNvSpPr>
          <p:nvPr/>
        </p:nvSpPr>
        <p:spPr bwMode="auto">
          <a:xfrm>
            <a:off x="4187323" y="455411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2" name="Text Box 12">
            <a:hlinkClick r:id="rId42"/>
          </p:cNvPr>
          <p:cNvSpPr txBox="1">
            <a:spLocks noChangeArrowheads="1"/>
          </p:cNvSpPr>
          <p:nvPr/>
        </p:nvSpPr>
        <p:spPr bwMode="auto">
          <a:xfrm>
            <a:off x="4206549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7">
            <a:hlinkClick r:id="rId43"/>
          </p:cNvPr>
          <p:cNvSpPr txBox="1">
            <a:spLocks noChangeArrowheads="1"/>
          </p:cNvSpPr>
          <p:nvPr/>
        </p:nvSpPr>
        <p:spPr bwMode="auto">
          <a:xfrm>
            <a:off x="4185786" y="1900274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8933" y="236653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8933" y="323630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62131" y="5473287"/>
            <a:ext cx="706405" cy="67710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46"/>
          </p:cNvPr>
          <p:cNvSpPr txBox="1">
            <a:spLocks noChangeArrowheads="1"/>
          </p:cNvSpPr>
          <p:nvPr/>
        </p:nvSpPr>
        <p:spPr bwMode="auto">
          <a:xfrm>
            <a:off x="4174792" y="54439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47"/>
          </p:cNvPr>
          <p:cNvSpPr txBox="1">
            <a:spLocks noChangeArrowheads="1"/>
          </p:cNvSpPr>
          <p:nvPr/>
        </p:nvSpPr>
        <p:spPr bwMode="auto">
          <a:xfrm>
            <a:off x="4167747" y="6433546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48"/>
          </p:cNvPr>
          <p:cNvSpPr txBox="1">
            <a:spLocks noChangeArrowheads="1"/>
          </p:cNvSpPr>
          <p:nvPr/>
        </p:nvSpPr>
        <p:spPr bwMode="auto">
          <a:xfrm>
            <a:off x="4161416" y="147111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49"/>
          </p:cNvPr>
          <p:cNvSpPr txBox="1">
            <a:spLocks noChangeArrowheads="1"/>
          </p:cNvSpPr>
          <p:nvPr/>
        </p:nvSpPr>
        <p:spPr bwMode="auto">
          <a:xfrm>
            <a:off x="4178470" y="5940215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20">
            <a:hlinkClick r:id="rId50"/>
          </p:cNvPr>
          <p:cNvSpPr txBox="1">
            <a:spLocks noChangeArrowheads="1"/>
          </p:cNvSpPr>
          <p:nvPr/>
        </p:nvSpPr>
        <p:spPr bwMode="auto">
          <a:xfrm>
            <a:off x="4187323" y="5011290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2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61415" y="4131354"/>
            <a:ext cx="86526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51"/>
          </p:cNvPr>
          <p:cNvSpPr txBox="1">
            <a:spLocks noChangeArrowheads="1"/>
          </p:cNvSpPr>
          <p:nvPr/>
        </p:nvSpPr>
        <p:spPr bwMode="auto">
          <a:xfrm>
            <a:off x="4178470" y="3691180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7">
            <a:hlinkClick r:id="rId52"/>
          </p:cNvPr>
          <p:cNvSpPr txBox="1">
            <a:spLocks noChangeArrowheads="1"/>
          </p:cNvSpPr>
          <p:nvPr/>
        </p:nvSpPr>
        <p:spPr bwMode="auto">
          <a:xfrm>
            <a:off x="4161416" y="2799293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53"/>
          </p:cNvPr>
          <p:cNvSpPr txBox="1">
            <a:spLocks noChangeArrowheads="1"/>
          </p:cNvSpPr>
          <p:nvPr/>
        </p:nvSpPr>
        <p:spPr bwMode="auto">
          <a:xfrm>
            <a:off x="4174792" y="100357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20">
            <a:hlinkClick r:id="rId54"/>
          </p:cNvPr>
          <p:cNvSpPr txBox="1">
            <a:spLocks noChangeArrowheads="1"/>
          </p:cNvSpPr>
          <p:nvPr/>
        </p:nvSpPr>
        <p:spPr bwMode="auto">
          <a:xfrm>
            <a:off x="5257801" y="454983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7" name="Text Box 12">
            <a:hlinkClick r:id="rId55"/>
          </p:cNvPr>
          <p:cNvSpPr txBox="1">
            <a:spLocks noChangeArrowheads="1"/>
          </p:cNvSpPr>
          <p:nvPr/>
        </p:nvSpPr>
        <p:spPr bwMode="auto">
          <a:xfrm>
            <a:off x="5257800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78" name="Text Box 17">
            <a:hlinkClick r:id="rId56"/>
          </p:cNvPr>
          <p:cNvSpPr txBox="1">
            <a:spLocks noChangeArrowheads="1"/>
          </p:cNvSpPr>
          <p:nvPr/>
        </p:nvSpPr>
        <p:spPr bwMode="auto">
          <a:xfrm>
            <a:off x="5256264" y="1895994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9411" y="236225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9411" y="323202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32609" y="5469007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59"/>
          </p:cNvPr>
          <p:cNvSpPr txBox="1">
            <a:spLocks noChangeArrowheads="1"/>
          </p:cNvSpPr>
          <p:nvPr/>
        </p:nvSpPr>
        <p:spPr bwMode="auto">
          <a:xfrm>
            <a:off x="5245270" y="54011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60"/>
          </p:cNvPr>
          <p:cNvSpPr txBox="1">
            <a:spLocks noChangeArrowheads="1"/>
          </p:cNvSpPr>
          <p:nvPr/>
        </p:nvSpPr>
        <p:spPr bwMode="auto">
          <a:xfrm>
            <a:off x="5238225" y="6429266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61"/>
          </p:cNvPr>
          <p:cNvSpPr txBox="1">
            <a:spLocks noChangeArrowheads="1"/>
          </p:cNvSpPr>
          <p:nvPr/>
        </p:nvSpPr>
        <p:spPr bwMode="auto">
          <a:xfrm>
            <a:off x="5231894" y="1466838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2"/>
          </p:cNvPr>
          <p:cNvSpPr txBox="1">
            <a:spLocks noChangeArrowheads="1"/>
          </p:cNvSpPr>
          <p:nvPr/>
        </p:nvSpPr>
        <p:spPr bwMode="auto">
          <a:xfrm>
            <a:off x="5248948" y="5935935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20">
            <a:hlinkClick r:id="rId63"/>
          </p:cNvPr>
          <p:cNvSpPr txBox="1">
            <a:spLocks noChangeArrowheads="1"/>
          </p:cNvSpPr>
          <p:nvPr/>
        </p:nvSpPr>
        <p:spPr bwMode="auto">
          <a:xfrm>
            <a:off x="5257801" y="5007010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7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0369" y="4127074"/>
            <a:ext cx="9042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64"/>
          </p:cNvPr>
          <p:cNvSpPr txBox="1">
            <a:spLocks noChangeArrowheads="1"/>
          </p:cNvSpPr>
          <p:nvPr/>
        </p:nvSpPr>
        <p:spPr bwMode="auto">
          <a:xfrm>
            <a:off x="5248948" y="3686900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9" name="Text Box 17">
            <a:hlinkClick r:id="rId65"/>
          </p:cNvPr>
          <p:cNvSpPr txBox="1">
            <a:spLocks noChangeArrowheads="1"/>
          </p:cNvSpPr>
          <p:nvPr/>
        </p:nvSpPr>
        <p:spPr bwMode="auto">
          <a:xfrm>
            <a:off x="5231894" y="2795013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66"/>
          </p:cNvPr>
          <p:cNvSpPr txBox="1">
            <a:spLocks noChangeArrowheads="1"/>
          </p:cNvSpPr>
          <p:nvPr/>
        </p:nvSpPr>
        <p:spPr bwMode="auto">
          <a:xfrm>
            <a:off x="5245270" y="99929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20">
            <a:hlinkClick r:id="rId67"/>
          </p:cNvPr>
          <p:cNvSpPr txBox="1">
            <a:spLocks noChangeArrowheads="1"/>
          </p:cNvSpPr>
          <p:nvPr/>
        </p:nvSpPr>
        <p:spPr bwMode="auto">
          <a:xfrm>
            <a:off x="6701923" y="4528979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2" name="Text Box 12">
            <a:hlinkClick r:id="rId68"/>
          </p:cNvPr>
          <p:cNvSpPr txBox="1">
            <a:spLocks noChangeArrowheads="1"/>
          </p:cNvSpPr>
          <p:nvPr/>
        </p:nvSpPr>
        <p:spPr bwMode="auto">
          <a:xfrm>
            <a:off x="6721149" y="1189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93" name="Text Box 17">
            <a:hlinkClick r:id="rId69"/>
          </p:cNvPr>
          <p:cNvSpPr txBox="1">
            <a:spLocks noChangeArrowheads="1"/>
          </p:cNvSpPr>
          <p:nvPr/>
        </p:nvSpPr>
        <p:spPr bwMode="auto">
          <a:xfrm>
            <a:off x="6700386" y="1875139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4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3533" y="2341402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3533" y="321117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6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676731" y="5448152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72"/>
          </p:cNvPr>
          <p:cNvSpPr txBox="1">
            <a:spLocks noChangeArrowheads="1"/>
          </p:cNvSpPr>
          <p:nvPr/>
        </p:nvSpPr>
        <p:spPr bwMode="auto">
          <a:xfrm>
            <a:off x="6689392" y="51925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73"/>
          </p:cNvPr>
          <p:cNvSpPr txBox="1">
            <a:spLocks noChangeArrowheads="1"/>
          </p:cNvSpPr>
          <p:nvPr/>
        </p:nvSpPr>
        <p:spPr bwMode="auto">
          <a:xfrm>
            <a:off x="6682347" y="6408411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74"/>
          </p:cNvPr>
          <p:cNvSpPr txBox="1">
            <a:spLocks noChangeArrowheads="1"/>
          </p:cNvSpPr>
          <p:nvPr/>
        </p:nvSpPr>
        <p:spPr bwMode="auto">
          <a:xfrm>
            <a:off x="6676016" y="144598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75"/>
          </p:cNvPr>
          <p:cNvSpPr txBox="1">
            <a:spLocks noChangeArrowheads="1"/>
          </p:cNvSpPr>
          <p:nvPr/>
        </p:nvSpPr>
        <p:spPr bwMode="auto">
          <a:xfrm>
            <a:off x="6693070" y="5915080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1" name="Text Box 20">
            <a:hlinkClick r:id="rId76"/>
          </p:cNvPr>
          <p:cNvSpPr txBox="1">
            <a:spLocks noChangeArrowheads="1"/>
          </p:cNvSpPr>
          <p:nvPr/>
        </p:nvSpPr>
        <p:spPr bwMode="auto">
          <a:xfrm>
            <a:off x="6701923" y="4986155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2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694492" y="4106219"/>
            <a:ext cx="8376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77"/>
          </p:cNvPr>
          <p:cNvSpPr txBox="1">
            <a:spLocks noChangeArrowheads="1"/>
          </p:cNvSpPr>
          <p:nvPr/>
        </p:nvSpPr>
        <p:spPr bwMode="auto">
          <a:xfrm>
            <a:off x="6693070" y="3666045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7">
            <a:hlinkClick r:id="rId78"/>
          </p:cNvPr>
          <p:cNvSpPr txBox="1">
            <a:spLocks noChangeArrowheads="1"/>
          </p:cNvSpPr>
          <p:nvPr/>
        </p:nvSpPr>
        <p:spPr bwMode="auto">
          <a:xfrm>
            <a:off x="6676016" y="2774158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2">
            <a:hlinkClick r:id="rId79"/>
          </p:cNvPr>
          <p:cNvSpPr txBox="1">
            <a:spLocks noChangeArrowheads="1"/>
          </p:cNvSpPr>
          <p:nvPr/>
        </p:nvSpPr>
        <p:spPr bwMode="auto">
          <a:xfrm>
            <a:off x="6689392" y="97844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20">
            <a:hlinkClick r:id="rId80"/>
          </p:cNvPr>
          <p:cNvSpPr txBox="1">
            <a:spLocks noChangeArrowheads="1"/>
          </p:cNvSpPr>
          <p:nvPr/>
        </p:nvSpPr>
        <p:spPr bwMode="auto">
          <a:xfrm>
            <a:off x="7988471" y="454983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7" name="Text Box 12">
            <a:hlinkClick r:id="rId81"/>
          </p:cNvPr>
          <p:cNvSpPr txBox="1">
            <a:spLocks noChangeArrowheads="1"/>
          </p:cNvSpPr>
          <p:nvPr/>
        </p:nvSpPr>
        <p:spPr bwMode="auto">
          <a:xfrm>
            <a:off x="7988470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8" name="Text Box 17">
            <a:hlinkClick r:id="rId82"/>
          </p:cNvPr>
          <p:cNvSpPr txBox="1">
            <a:spLocks noChangeArrowheads="1"/>
          </p:cNvSpPr>
          <p:nvPr/>
        </p:nvSpPr>
        <p:spPr bwMode="auto">
          <a:xfrm>
            <a:off x="7986934" y="1895994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9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90081" y="236225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90081" y="323202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63279" y="5469007"/>
            <a:ext cx="7628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85"/>
          </p:cNvPr>
          <p:cNvSpPr txBox="1">
            <a:spLocks noChangeArrowheads="1"/>
          </p:cNvSpPr>
          <p:nvPr/>
        </p:nvSpPr>
        <p:spPr bwMode="auto">
          <a:xfrm>
            <a:off x="7975940" y="54011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86"/>
          </p:cNvPr>
          <p:cNvSpPr txBox="1">
            <a:spLocks noChangeArrowheads="1"/>
          </p:cNvSpPr>
          <p:nvPr/>
        </p:nvSpPr>
        <p:spPr bwMode="auto">
          <a:xfrm>
            <a:off x="7968895" y="6429266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2">
            <a:hlinkClick r:id="rId87"/>
          </p:cNvPr>
          <p:cNvSpPr txBox="1">
            <a:spLocks noChangeArrowheads="1"/>
          </p:cNvSpPr>
          <p:nvPr/>
        </p:nvSpPr>
        <p:spPr bwMode="auto">
          <a:xfrm>
            <a:off x="7962564" y="1466838"/>
            <a:ext cx="565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88"/>
          </p:cNvPr>
          <p:cNvSpPr txBox="1">
            <a:spLocks noChangeArrowheads="1"/>
          </p:cNvSpPr>
          <p:nvPr/>
        </p:nvSpPr>
        <p:spPr bwMode="auto">
          <a:xfrm>
            <a:off x="7979618" y="5935935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6" name="Text Box 20">
            <a:hlinkClick r:id="rId89"/>
          </p:cNvPr>
          <p:cNvSpPr txBox="1">
            <a:spLocks noChangeArrowheads="1"/>
          </p:cNvSpPr>
          <p:nvPr/>
        </p:nvSpPr>
        <p:spPr bwMode="auto">
          <a:xfrm>
            <a:off x="7988471" y="5007010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7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81039" y="4127074"/>
            <a:ext cx="9042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90"/>
          </p:cNvPr>
          <p:cNvSpPr txBox="1">
            <a:spLocks noChangeArrowheads="1"/>
          </p:cNvSpPr>
          <p:nvPr/>
        </p:nvSpPr>
        <p:spPr bwMode="auto">
          <a:xfrm>
            <a:off x="7979618" y="3686900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9" name="Text Box 17">
            <a:hlinkClick r:id="rId91"/>
          </p:cNvPr>
          <p:cNvSpPr txBox="1">
            <a:spLocks noChangeArrowheads="1"/>
          </p:cNvSpPr>
          <p:nvPr/>
        </p:nvSpPr>
        <p:spPr bwMode="auto">
          <a:xfrm>
            <a:off x="7962564" y="2795013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0" name="Text Box 12">
            <a:hlinkClick r:id="rId92"/>
          </p:cNvPr>
          <p:cNvSpPr txBox="1">
            <a:spLocks noChangeArrowheads="1"/>
          </p:cNvSpPr>
          <p:nvPr/>
        </p:nvSpPr>
        <p:spPr bwMode="auto">
          <a:xfrm>
            <a:off x="7975940" y="99929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72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530" y="4574969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bsus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529" y="62161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993" y="1921129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2387392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3243936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-12662" y="5494142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0" y="565245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7045" y="6454401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-13376" y="1491973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677" y="5961070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20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2530" y="5032145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bsus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6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5099" y="4152209"/>
            <a:ext cx="10475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3678" y="3698807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-13376" y="2820148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0" y="1024430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20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456652" y="455411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1" name="Text Box 12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1475878" y="3702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5115" y="1900274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58263" y="2366537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25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58263" y="3223081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20"/>
          </p:cNvPr>
          <p:cNvSpPr txBox="1">
            <a:spLocks noChangeArrowheads="1"/>
          </p:cNvSpPr>
          <p:nvPr/>
        </p:nvSpPr>
        <p:spPr bwMode="auto">
          <a:xfrm>
            <a:off x="1431460" y="5473287"/>
            <a:ext cx="87924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1"/>
          </p:cNvPr>
          <p:cNvSpPr txBox="1">
            <a:spLocks noChangeArrowheads="1"/>
          </p:cNvSpPr>
          <p:nvPr/>
        </p:nvSpPr>
        <p:spPr bwMode="auto">
          <a:xfrm>
            <a:off x="1444122" y="544390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22"/>
          </p:cNvPr>
          <p:cNvSpPr txBox="1">
            <a:spLocks noChangeArrowheads="1"/>
          </p:cNvSpPr>
          <p:nvPr/>
        </p:nvSpPr>
        <p:spPr bwMode="auto">
          <a:xfrm>
            <a:off x="1437077" y="6433546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23"/>
          </p:cNvPr>
          <p:cNvSpPr txBox="1">
            <a:spLocks noChangeArrowheads="1"/>
          </p:cNvSpPr>
          <p:nvPr/>
        </p:nvSpPr>
        <p:spPr bwMode="auto">
          <a:xfrm>
            <a:off x="1430746" y="1471118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24"/>
          </p:cNvPr>
          <p:cNvSpPr txBox="1">
            <a:spLocks noChangeArrowheads="1"/>
          </p:cNvSpPr>
          <p:nvPr/>
        </p:nvSpPr>
        <p:spPr bwMode="auto">
          <a:xfrm>
            <a:off x="1447799" y="5940215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20">
            <a:hlinkClick r:id="rId25"/>
          </p:cNvPr>
          <p:cNvSpPr txBox="1">
            <a:spLocks noChangeArrowheads="1"/>
          </p:cNvSpPr>
          <p:nvPr/>
        </p:nvSpPr>
        <p:spPr bwMode="auto">
          <a:xfrm>
            <a:off x="1456652" y="5011290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3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49221" y="4131354"/>
            <a:ext cx="97047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26"/>
          </p:cNvPr>
          <p:cNvSpPr txBox="1">
            <a:spLocks noChangeArrowheads="1"/>
          </p:cNvSpPr>
          <p:nvPr/>
        </p:nvSpPr>
        <p:spPr bwMode="auto">
          <a:xfrm>
            <a:off x="1447800" y="3677952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7">
            <a:hlinkClick r:id="rId27"/>
          </p:cNvPr>
          <p:cNvSpPr txBox="1">
            <a:spLocks noChangeArrowheads="1"/>
          </p:cNvSpPr>
          <p:nvPr/>
        </p:nvSpPr>
        <p:spPr bwMode="auto">
          <a:xfrm>
            <a:off x="1430746" y="2799293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28"/>
          </p:cNvPr>
          <p:cNvSpPr txBox="1">
            <a:spLocks noChangeArrowheads="1"/>
          </p:cNvSpPr>
          <p:nvPr/>
        </p:nvSpPr>
        <p:spPr bwMode="auto">
          <a:xfrm>
            <a:off x="1444122" y="1003575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40" name="Text Box 20">
            <a:hlinkClick r:id="rId29"/>
          </p:cNvPr>
          <p:cNvSpPr txBox="1">
            <a:spLocks noChangeArrowheads="1"/>
          </p:cNvSpPr>
          <p:nvPr/>
        </p:nvSpPr>
        <p:spPr bwMode="auto">
          <a:xfrm>
            <a:off x="2743200" y="4574969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1" name="Text Box 12">
            <a:hlinkClick r:id="rId30"/>
          </p:cNvPr>
          <p:cNvSpPr txBox="1">
            <a:spLocks noChangeArrowheads="1"/>
          </p:cNvSpPr>
          <p:nvPr/>
        </p:nvSpPr>
        <p:spPr bwMode="auto">
          <a:xfrm>
            <a:off x="2743199" y="62161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1663" y="1921129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44811" y="2387392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48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44811" y="3243936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49" name="Text Box 12">
            <a:hlinkClick r:id="rId33"/>
          </p:cNvPr>
          <p:cNvSpPr txBox="1">
            <a:spLocks noChangeArrowheads="1"/>
          </p:cNvSpPr>
          <p:nvPr/>
        </p:nvSpPr>
        <p:spPr bwMode="auto">
          <a:xfrm>
            <a:off x="2718008" y="5494142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4"/>
          </p:cNvPr>
          <p:cNvSpPr txBox="1">
            <a:spLocks noChangeArrowheads="1"/>
          </p:cNvSpPr>
          <p:nvPr/>
        </p:nvSpPr>
        <p:spPr bwMode="auto">
          <a:xfrm>
            <a:off x="2730670" y="565245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51" name="Text Box 12">
            <a:hlinkClick r:id="rId35"/>
          </p:cNvPr>
          <p:cNvSpPr txBox="1">
            <a:spLocks noChangeArrowheads="1"/>
          </p:cNvSpPr>
          <p:nvPr/>
        </p:nvSpPr>
        <p:spPr bwMode="auto">
          <a:xfrm>
            <a:off x="2723625" y="6454401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6"/>
          </p:cNvPr>
          <p:cNvSpPr txBox="1">
            <a:spLocks noChangeArrowheads="1"/>
          </p:cNvSpPr>
          <p:nvPr/>
        </p:nvSpPr>
        <p:spPr bwMode="auto">
          <a:xfrm>
            <a:off x="2717294" y="1491973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37"/>
          </p:cNvPr>
          <p:cNvSpPr txBox="1">
            <a:spLocks noChangeArrowheads="1"/>
          </p:cNvSpPr>
          <p:nvPr/>
        </p:nvSpPr>
        <p:spPr bwMode="auto">
          <a:xfrm>
            <a:off x="2734347" y="5961070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56" name="Text Box 20">
            <a:hlinkClick r:id="rId38"/>
          </p:cNvPr>
          <p:cNvSpPr txBox="1">
            <a:spLocks noChangeArrowheads="1"/>
          </p:cNvSpPr>
          <p:nvPr/>
        </p:nvSpPr>
        <p:spPr bwMode="auto">
          <a:xfrm>
            <a:off x="2743200" y="5032145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7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35769" y="4152209"/>
            <a:ext cx="10475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9"/>
          </p:cNvPr>
          <p:cNvSpPr txBox="1">
            <a:spLocks noChangeArrowheads="1"/>
          </p:cNvSpPr>
          <p:nvPr/>
        </p:nvSpPr>
        <p:spPr bwMode="auto">
          <a:xfrm>
            <a:off x="2734348" y="3698807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59" name="Text Box 17">
            <a:hlinkClick r:id="rId40"/>
          </p:cNvPr>
          <p:cNvSpPr txBox="1">
            <a:spLocks noChangeArrowheads="1"/>
          </p:cNvSpPr>
          <p:nvPr/>
        </p:nvSpPr>
        <p:spPr bwMode="auto">
          <a:xfrm>
            <a:off x="2717294" y="2820148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41"/>
          </p:cNvPr>
          <p:cNvSpPr txBox="1">
            <a:spLocks noChangeArrowheads="1"/>
          </p:cNvSpPr>
          <p:nvPr/>
        </p:nvSpPr>
        <p:spPr bwMode="auto">
          <a:xfrm>
            <a:off x="2730670" y="1024430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61" name="Text Box 20">
            <a:hlinkClick r:id="rId42"/>
          </p:cNvPr>
          <p:cNvSpPr txBox="1">
            <a:spLocks noChangeArrowheads="1"/>
          </p:cNvSpPr>
          <p:nvPr/>
        </p:nvSpPr>
        <p:spPr bwMode="auto">
          <a:xfrm>
            <a:off x="4187322" y="455411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2" name="Text Box 12">
            <a:hlinkClick r:id="rId43"/>
          </p:cNvPr>
          <p:cNvSpPr txBox="1">
            <a:spLocks noChangeArrowheads="1"/>
          </p:cNvSpPr>
          <p:nvPr/>
        </p:nvSpPr>
        <p:spPr bwMode="auto">
          <a:xfrm>
            <a:off x="4206548" y="3702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7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5785" y="1900274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88933" y="2366537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65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88933" y="3223081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66" name="Text Box 12">
            <a:hlinkClick r:id="rId46"/>
          </p:cNvPr>
          <p:cNvSpPr txBox="1">
            <a:spLocks noChangeArrowheads="1"/>
          </p:cNvSpPr>
          <p:nvPr/>
        </p:nvSpPr>
        <p:spPr bwMode="auto">
          <a:xfrm>
            <a:off x="4162130" y="5473287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47"/>
          </p:cNvPr>
          <p:cNvSpPr txBox="1">
            <a:spLocks noChangeArrowheads="1"/>
          </p:cNvSpPr>
          <p:nvPr/>
        </p:nvSpPr>
        <p:spPr bwMode="auto">
          <a:xfrm>
            <a:off x="4174792" y="544390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68" name="Text Box 12">
            <a:hlinkClick r:id="rId48"/>
          </p:cNvPr>
          <p:cNvSpPr txBox="1">
            <a:spLocks noChangeArrowheads="1"/>
          </p:cNvSpPr>
          <p:nvPr/>
        </p:nvSpPr>
        <p:spPr bwMode="auto">
          <a:xfrm>
            <a:off x="4167747" y="6433546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49"/>
          </p:cNvPr>
          <p:cNvSpPr txBox="1">
            <a:spLocks noChangeArrowheads="1"/>
          </p:cNvSpPr>
          <p:nvPr/>
        </p:nvSpPr>
        <p:spPr bwMode="auto">
          <a:xfrm>
            <a:off x="4161416" y="1471118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50"/>
          </p:cNvPr>
          <p:cNvSpPr txBox="1">
            <a:spLocks noChangeArrowheads="1"/>
          </p:cNvSpPr>
          <p:nvPr/>
        </p:nvSpPr>
        <p:spPr bwMode="auto">
          <a:xfrm>
            <a:off x="4178469" y="5940215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71" name="Text Box 20">
            <a:hlinkClick r:id="rId51"/>
          </p:cNvPr>
          <p:cNvSpPr txBox="1">
            <a:spLocks noChangeArrowheads="1"/>
          </p:cNvSpPr>
          <p:nvPr/>
        </p:nvSpPr>
        <p:spPr bwMode="auto">
          <a:xfrm>
            <a:off x="4187322" y="5011290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2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61417" y="4131354"/>
            <a:ext cx="9901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52"/>
          </p:cNvPr>
          <p:cNvSpPr txBox="1">
            <a:spLocks noChangeArrowheads="1"/>
          </p:cNvSpPr>
          <p:nvPr/>
        </p:nvSpPr>
        <p:spPr bwMode="auto">
          <a:xfrm>
            <a:off x="4178470" y="3677952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74" name="Text Box 17">
            <a:hlinkClick r:id="rId53"/>
          </p:cNvPr>
          <p:cNvSpPr txBox="1">
            <a:spLocks noChangeArrowheads="1"/>
          </p:cNvSpPr>
          <p:nvPr/>
        </p:nvSpPr>
        <p:spPr bwMode="auto">
          <a:xfrm>
            <a:off x="4161416" y="2799293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54"/>
          </p:cNvPr>
          <p:cNvSpPr txBox="1">
            <a:spLocks noChangeArrowheads="1"/>
          </p:cNvSpPr>
          <p:nvPr/>
        </p:nvSpPr>
        <p:spPr bwMode="auto">
          <a:xfrm>
            <a:off x="4174792" y="1003575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20">
            <a:hlinkClick r:id="rId55"/>
          </p:cNvPr>
          <p:cNvSpPr txBox="1">
            <a:spLocks noChangeArrowheads="1"/>
          </p:cNvSpPr>
          <p:nvPr/>
        </p:nvSpPr>
        <p:spPr bwMode="auto">
          <a:xfrm>
            <a:off x="5257800" y="454983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7" name="Text Box 12">
            <a:hlinkClick r:id="rId56"/>
          </p:cNvPr>
          <p:cNvSpPr txBox="1">
            <a:spLocks noChangeArrowheads="1"/>
          </p:cNvSpPr>
          <p:nvPr/>
        </p:nvSpPr>
        <p:spPr bwMode="auto">
          <a:xfrm>
            <a:off x="5257799" y="3702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7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6263" y="1895994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59411" y="2362257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80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59411" y="3218801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81" name="Text Box 12">
            <a:hlinkClick r:id="rId59"/>
          </p:cNvPr>
          <p:cNvSpPr txBox="1">
            <a:spLocks noChangeArrowheads="1"/>
          </p:cNvSpPr>
          <p:nvPr/>
        </p:nvSpPr>
        <p:spPr bwMode="auto">
          <a:xfrm>
            <a:off x="5232608" y="5469007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60"/>
          </p:cNvPr>
          <p:cNvSpPr txBox="1">
            <a:spLocks noChangeArrowheads="1"/>
          </p:cNvSpPr>
          <p:nvPr/>
        </p:nvSpPr>
        <p:spPr bwMode="auto">
          <a:xfrm>
            <a:off x="5245270" y="540110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61"/>
          </p:cNvPr>
          <p:cNvSpPr txBox="1">
            <a:spLocks noChangeArrowheads="1"/>
          </p:cNvSpPr>
          <p:nvPr/>
        </p:nvSpPr>
        <p:spPr bwMode="auto">
          <a:xfrm>
            <a:off x="5238225" y="6429266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62"/>
          </p:cNvPr>
          <p:cNvSpPr txBox="1">
            <a:spLocks noChangeArrowheads="1"/>
          </p:cNvSpPr>
          <p:nvPr/>
        </p:nvSpPr>
        <p:spPr bwMode="auto">
          <a:xfrm>
            <a:off x="5231894" y="1466838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3"/>
          </p:cNvPr>
          <p:cNvSpPr txBox="1">
            <a:spLocks noChangeArrowheads="1"/>
          </p:cNvSpPr>
          <p:nvPr/>
        </p:nvSpPr>
        <p:spPr bwMode="auto">
          <a:xfrm>
            <a:off x="5248947" y="5935935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86" name="Text Box 20">
            <a:hlinkClick r:id="rId64"/>
          </p:cNvPr>
          <p:cNvSpPr txBox="1">
            <a:spLocks noChangeArrowheads="1"/>
          </p:cNvSpPr>
          <p:nvPr/>
        </p:nvSpPr>
        <p:spPr bwMode="auto">
          <a:xfrm>
            <a:off x="5257800" y="5007010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7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50369" y="4127074"/>
            <a:ext cx="10475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65"/>
          </p:cNvPr>
          <p:cNvSpPr txBox="1">
            <a:spLocks noChangeArrowheads="1"/>
          </p:cNvSpPr>
          <p:nvPr/>
        </p:nvSpPr>
        <p:spPr bwMode="auto">
          <a:xfrm>
            <a:off x="5248948" y="3673672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89" name="Text Box 17">
            <a:hlinkClick r:id="rId66"/>
          </p:cNvPr>
          <p:cNvSpPr txBox="1">
            <a:spLocks noChangeArrowheads="1"/>
          </p:cNvSpPr>
          <p:nvPr/>
        </p:nvSpPr>
        <p:spPr bwMode="auto">
          <a:xfrm>
            <a:off x="5231894" y="2795013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67"/>
          </p:cNvPr>
          <p:cNvSpPr txBox="1">
            <a:spLocks noChangeArrowheads="1"/>
          </p:cNvSpPr>
          <p:nvPr/>
        </p:nvSpPr>
        <p:spPr bwMode="auto">
          <a:xfrm>
            <a:off x="5245270" y="999295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91" name="Text Box 20">
            <a:hlinkClick r:id="rId68"/>
          </p:cNvPr>
          <p:cNvSpPr txBox="1">
            <a:spLocks noChangeArrowheads="1"/>
          </p:cNvSpPr>
          <p:nvPr/>
        </p:nvSpPr>
        <p:spPr bwMode="auto">
          <a:xfrm>
            <a:off x="6701922" y="4528979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2" name="Text Box 12">
            <a:hlinkClick r:id="rId69"/>
          </p:cNvPr>
          <p:cNvSpPr txBox="1">
            <a:spLocks noChangeArrowheads="1"/>
          </p:cNvSpPr>
          <p:nvPr/>
        </p:nvSpPr>
        <p:spPr bwMode="auto">
          <a:xfrm>
            <a:off x="6721148" y="11891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7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0385" y="1875139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4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703533" y="2341402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95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703533" y="3197946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6" name="Text Box 12">
            <a:hlinkClick r:id="rId72"/>
          </p:cNvPr>
          <p:cNvSpPr txBox="1">
            <a:spLocks noChangeArrowheads="1"/>
          </p:cNvSpPr>
          <p:nvPr/>
        </p:nvSpPr>
        <p:spPr bwMode="auto">
          <a:xfrm>
            <a:off x="6676730" y="5448152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73"/>
          </p:cNvPr>
          <p:cNvSpPr txBox="1">
            <a:spLocks noChangeArrowheads="1"/>
          </p:cNvSpPr>
          <p:nvPr/>
        </p:nvSpPr>
        <p:spPr bwMode="auto">
          <a:xfrm>
            <a:off x="6689392" y="519255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98" name="Text Box 12">
            <a:hlinkClick r:id="rId74"/>
          </p:cNvPr>
          <p:cNvSpPr txBox="1">
            <a:spLocks noChangeArrowheads="1"/>
          </p:cNvSpPr>
          <p:nvPr/>
        </p:nvSpPr>
        <p:spPr bwMode="auto">
          <a:xfrm>
            <a:off x="6682347" y="6408411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75"/>
          </p:cNvPr>
          <p:cNvSpPr txBox="1">
            <a:spLocks noChangeArrowheads="1"/>
          </p:cNvSpPr>
          <p:nvPr/>
        </p:nvSpPr>
        <p:spPr bwMode="auto">
          <a:xfrm>
            <a:off x="6676016" y="1445983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76"/>
          </p:cNvPr>
          <p:cNvSpPr txBox="1">
            <a:spLocks noChangeArrowheads="1"/>
          </p:cNvSpPr>
          <p:nvPr/>
        </p:nvSpPr>
        <p:spPr bwMode="auto">
          <a:xfrm>
            <a:off x="6693069" y="5915080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01" name="Text Box 20">
            <a:hlinkClick r:id="rId77"/>
          </p:cNvPr>
          <p:cNvSpPr txBox="1">
            <a:spLocks noChangeArrowheads="1"/>
          </p:cNvSpPr>
          <p:nvPr/>
        </p:nvSpPr>
        <p:spPr bwMode="auto">
          <a:xfrm>
            <a:off x="6701922" y="4986155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2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694491" y="4106219"/>
            <a:ext cx="97047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78"/>
          </p:cNvPr>
          <p:cNvSpPr txBox="1">
            <a:spLocks noChangeArrowheads="1"/>
          </p:cNvSpPr>
          <p:nvPr/>
        </p:nvSpPr>
        <p:spPr bwMode="auto">
          <a:xfrm>
            <a:off x="6693070" y="3652817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04" name="Text Box 17">
            <a:hlinkClick r:id="rId79"/>
          </p:cNvPr>
          <p:cNvSpPr txBox="1">
            <a:spLocks noChangeArrowheads="1"/>
          </p:cNvSpPr>
          <p:nvPr/>
        </p:nvSpPr>
        <p:spPr bwMode="auto">
          <a:xfrm>
            <a:off x="6676016" y="2774158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2">
            <a:hlinkClick r:id="rId80"/>
          </p:cNvPr>
          <p:cNvSpPr txBox="1">
            <a:spLocks noChangeArrowheads="1"/>
          </p:cNvSpPr>
          <p:nvPr/>
        </p:nvSpPr>
        <p:spPr bwMode="auto">
          <a:xfrm>
            <a:off x="6689392" y="978440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06" name="Text Box 20">
            <a:hlinkClick r:id="rId81"/>
          </p:cNvPr>
          <p:cNvSpPr txBox="1">
            <a:spLocks noChangeArrowheads="1"/>
          </p:cNvSpPr>
          <p:nvPr/>
        </p:nvSpPr>
        <p:spPr bwMode="auto">
          <a:xfrm>
            <a:off x="7988470" y="454983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7" name="Text Box 12">
            <a:hlinkClick r:id="rId82"/>
          </p:cNvPr>
          <p:cNvSpPr txBox="1">
            <a:spLocks noChangeArrowheads="1"/>
          </p:cNvSpPr>
          <p:nvPr/>
        </p:nvSpPr>
        <p:spPr bwMode="auto">
          <a:xfrm>
            <a:off x="7988469" y="3702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7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86933" y="1895994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9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90081" y="2362257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110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90081" y="3218801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11" name="Text Box 12">
            <a:hlinkClick r:id="rId85"/>
          </p:cNvPr>
          <p:cNvSpPr txBox="1">
            <a:spLocks noChangeArrowheads="1"/>
          </p:cNvSpPr>
          <p:nvPr/>
        </p:nvSpPr>
        <p:spPr bwMode="auto">
          <a:xfrm>
            <a:off x="7963278" y="5469007"/>
            <a:ext cx="94953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86"/>
          </p:cNvPr>
          <p:cNvSpPr txBox="1">
            <a:spLocks noChangeArrowheads="1"/>
          </p:cNvSpPr>
          <p:nvPr/>
        </p:nvSpPr>
        <p:spPr bwMode="auto">
          <a:xfrm>
            <a:off x="7975940" y="540110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87"/>
          </p:cNvPr>
          <p:cNvSpPr txBox="1">
            <a:spLocks noChangeArrowheads="1"/>
          </p:cNvSpPr>
          <p:nvPr/>
        </p:nvSpPr>
        <p:spPr bwMode="auto">
          <a:xfrm>
            <a:off x="7968895" y="6429266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2">
            <a:hlinkClick r:id="rId88"/>
          </p:cNvPr>
          <p:cNvSpPr txBox="1">
            <a:spLocks noChangeArrowheads="1"/>
          </p:cNvSpPr>
          <p:nvPr/>
        </p:nvSpPr>
        <p:spPr bwMode="auto">
          <a:xfrm>
            <a:off x="7962563" y="1466838"/>
            <a:ext cx="72996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89"/>
          </p:cNvPr>
          <p:cNvSpPr txBox="1">
            <a:spLocks noChangeArrowheads="1"/>
          </p:cNvSpPr>
          <p:nvPr/>
        </p:nvSpPr>
        <p:spPr bwMode="auto">
          <a:xfrm>
            <a:off x="7979617" y="5935935"/>
            <a:ext cx="97874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16" name="Text Box 20">
            <a:hlinkClick r:id="rId90"/>
          </p:cNvPr>
          <p:cNvSpPr txBox="1">
            <a:spLocks noChangeArrowheads="1"/>
          </p:cNvSpPr>
          <p:nvPr/>
        </p:nvSpPr>
        <p:spPr bwMode="auto">
          <a:xfrm>
            <a:off x="7988470" y="5007010"/>
            <a:ext cx="96989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7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81039" y="4127074"/>
            <a:ext cx="10475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91"/>
          </p:cNvPr>
          <p:cNvSpPr txBox="1">
            <a:spLocks noChangeArrowheads="1"/>
          </p:cNvSpPr>
          <p:nvPr/>
        </p:nvSpPr>
        <p:spPr bwMode="auto">
          <a:xfrm>
            <a:off x="7979618" y="3673672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19" name="Text Box 17">
            <a:hlinkClick r:id="rId92"/>
          </p:cNvPr>
          <p:cNvSpPr txBox="1">
            <a:spLocks noChangeArrowheads="1"/>
          </p:cNvSpPr>
          <p:nvPr/>
        </p:nvSpPr>
        <p:spPr bwMode="auto">
          <a:xfrm>
            <a:off x="7962564" y="2795013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0" name="Text Box 12">
            <a:hlinkClick r:id="rId93"/>
          </p:cNvPr>
          <p:cNvSpPr txBox="1">
            <a:spLocks noChangeArrowheads="1"/>
          </p:cNvSpPr>
          <p:nvPr/>
        </p:nvSpPr>
        <p:spPr bwMode="auto">
          <a:xfrm>
            <a:off x="7975940" y="999295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32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4300" name="Rectangle 60"/>
          <p:cNvSpPr>
            <a:spLocks noChangeArrowheads="1"/>
          </p:cNvSpPr>
          <p:nvPr/>
        </p:nvSpPr>
        <p:spPr bwMode="auto">
          <a:xfrm>
            <a:off x="0" y="3352800"/>
            <a:ext cx="9144000" cy="3505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4244" name="Text Box 4"/>
          <p:cNvSpPr txBox="1">
            <a:spLocks noChangeArrowheads="1"/>
          </p:cNvSpPr>
          <p:nvPr/>
        </p:nvSpPr>
        <p:spPr bwMode="auto">
          <a:xfrm>
            <a:off x="0" y="533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Blessed be the Rock of my Salvation.      Blessed be the Rock of my Salvation.</a:t>
            </a:r>
          </a:p>
        </p:txBody>
      </p:sp>
      <p:sp>
        <p:nvSpPr>
          <p:cNvPr id="1674245" name="Text Box 5"/>
          <p:cNvSpPr txBox="1">
            <a:spLocks noChangeArrowheads="1"/>
          </p:cNvSpPr>
          <p:nvPr/>
        </p:nvSpPr>
        <p:spPr bwMode="auto">
          <a:xfrm>
            <a:off x="0" y="1676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the Lord is my side       and He made His victory mine  </a:t>
            </a:r>
          </a:p>
        </p:txBody>
      </p:sp>
      <p:sp>
        <p:nvSpPr>
          <p:cNvPr id="1674247" name="Text Box 7"/>
          <p:cNvSpPr txBox="1">
            <a:spLocks noChangeArrowheads="1"/>
          </p:cNvSpPr>
          <p:nvPr/>
        </p:nvSpPr>
        <p:spPr bwMode="auto">
          <a:xfrm>
            <a:off x="0" y="2743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Blessed       be     the    Rock      of     my     Sal   va   tion.</a:t>
            </a:r>
          </a:p>
        </p:txBody>
      </p:sp>
      <p:sp>
        <p:nvSpPr>
          <p:cNvPr id="1674249" name="Text Box 9"/>
          <p:cNvSpPr txBox="1">
            <a:spLocks noChangeArrowheads="1"/>
          </p:cNvSpPr>
          <p:nvPr/>
        </p:nvSpPr>
        <p:spPr bwMode="auto">
          <a:xfrm>
            <a:off x="1371600" y="1524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4250" name="Text Box 10"/>
          <p:cNvSpPr txBox="1">
            <a:spLocks noChangeArrowheads="1"/>
          </p:cNvSpPr>
          <p:nvPr/>
        </p:nvSpPr>
        <p:spPr bwMode="auto">
          <a:xfrm>
            <a:off x="2438400" y="1524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</a:p>
        </p:txBody>
      </p:sp>
      <p:sp>
        <p:nvSpPr>
          <p:cNvPr id="1674251" name="Text Box 11"/>
          <p:cNvSpPr txBox="1">
            <a:spLocks noChangeArrowheads="1"/>
          </p:cNvSpPr>
          <p:nvPr/>
        </p:nvSpPr>
        <p:spPr bwMode="auto">
          <a:xfrm>
            <a:off x="3581400" y="1524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C/F</a:t>
            </a:r>
          </a:p>
        </p:txBody>
      </p:sp>
      <p:sp>
        <p:nvSpPr>
          <p:cNvPr id="1674252" name="Text Box 12"/>
          <p:cNvSpPr txBox="1">
            <a:spLocks noChangeArrowheads="1"/>
          </p:cNvSpPr>
          <p:nvPr/>
        </p:nvSpPr>
        <p:spPr bwMode="auto">
          <a:xfrm>
            <a:off x="4191000" y="1524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4256" name="Text Box 16"/>
          <p:cNvSpPr txBox="1">
            <a:spLocks noChangeArrowheads="1"/>
          </p:cNvSpPr>
          <p:nvPr/>
        </p:nvSpPr>
        <p:spPr bwMode="auto">
          <a:xfrm>
            <a:off x="2819400" y="12192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4257" name="Text Box 17"/>
          <p:cNvSpPr txBox="1">
            <a:spLocks noChangeArrowheads="1"/>
          </p:cNvSpPr>
          <p:nvPr/>
        </p:nvSpPr>
        <p:spPr bwMode="auto">
          <a:xfrm>
            <a:off x="3657600" y="12192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</a:p>
        </p:txBody>
      </p:sp>
      <p:sp>
        <p:nvSpPr>
          <p:cNvPr id="1674258" name="Text Box 18"/>
          <p:cNvSpPr txBox="1">
            <a:spLocks noChangeArrowheads="1"/>
          </p:cNvSpPr>
          <p:nvPr/>
        </p:nvSpPr>
        <p:spPr bwMode="auto">
          <a:xfrm>
            <a:off x="4953000" y="12192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</a:p>
        </p:txBody>
      </p:sp>
      <p:sp>
        <p:nvSpPr>
          <p:cNvPr id="1674259" name="Text Box 19"/>
          <p:cNvSpPr txBox="1">
            <a:spLocks noChangeArrowheads="1"/>
          </p:cNvSpPr>
          <p:nvPr/>
        </p:nvSpPr>
        <p:spPr bwMode="auto">
          <a:xfrm>
            <a:off x="6477000" y="1219200"/>
            <a:ext cx="1447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  C  Dm/B</a:t>
            </a:r>
          </a:p>
        </p:txBody>
      </p:sp>
      <p:sp>
        <p:nvSpPr>
          <p:cNvPr id="1674260" name="Text Box 20"/>
          <p:cNvSpPr txBox="1">
            <a:spLocks noChangeArrowheads="1"/>
          </p:cNvSpPr>
          <p:nvPr/>
        </p:nvSpPr>
        <p:spPr bwMode="auto">
          <a:xfrm>
            <a:off x="1905000" y="2362200"/>
            <a:ext cx="1066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Gm7  F/A</a:t>
            </a:r>
          </a:p>
        </p:txBody>
      </p:sp>
      <p:sp>
        <p:nvSpPr>
          <p:cNvPr id="1674261" name="Text Box 21"/>
          <p:cNvSpPr txBox="1">
            <a:spLocks noChangeArrowheads="1"/>
          </p:cNvSpPr>
          <p:nvPr/>
        </p:nvSpPr>
        <p:spPr bwMode="auto">
          <a:xfrm>
            <a:off x="3048000" y="23622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Bb6</a:t>
            </a:r>
          </a:p>
        </p:txBody>
      </p:sp>
      <p:sp>
        <p:nvSpPr>
          <p:cNvPr id="1674262" name="Text Box 22"/>
          <p:cNvSpPr txBox="1">
            <a:spLocks noChangeArrowheads="1"/>
          </p:cNvSpPr>
          <p:nvPr/>
        </p:nvSpPr>
        <p:spPr bwMode="auto">
          <a:xfrm>
            <a:off x="3581400" y="2362200"/>
            <a:ext cx="1295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Dm/B Gm/C</a:t>
            </a:r>
          </a:p>
        </p:txBody>
      </p:sp>
      <p:sp>
        <p:nvSpPr>
          <p:cNvPr id="1674263" name="Text Box 23"/>
          <p:cNvSpPr txBox="1">
            <a:spLocks noChangeArrowheads="1"/>
          </p:cNvSpPr>
          <p:nvPr/>
        </p:nvSpPr>
        <p:spPr bwMode="auto">
          <a:xfrm>
            <a:off x="5486400" y="23622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Am/C</a:t>
            </a:r>
          </a:p>
        </p:txBody>
      </p:sp>
      <p:sp>
        <p:nvSpPr>
          <p:cNvPr id="1674265" name="Text Box 25"/>
          <p:cNvSpPr txBox="1">
            <a:spLocks noChangeArrowheads="1"/>
          </p:cNvSpPr>
          <p:nvPr/>
        </p:nvSpPr>
        <p:spPr bwMode="auto">
          <a:xfrm>
            <a:off x="4800600" y="1524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4266" name="Text Box 26"/>
          <p:cNvSpPr txBox="1">
            <a:spLocks noChangeArrowheads="1"/>
          </p:cNvSpPr>
          <p:nvPr/>
        </p:nvSpPr>
        <p:spPr bwMode="auto">
          <a:xfrm>
            <a:off x="5867400" y="1524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</a:p>
        </p:txBody>
      </p:sp>
      <p:sp>
        <p:nvSpPr>
          <p:cNvPr id="1674267" name="Text Box 27"/>
          <p:cNvSpPr txBox="1">
            <a:spLocks noChangeArrowheads="1"/>
          </p:cNvSpPr>
          <p:nvPr/>
        </p:nvSpPr>
        <p:spPr bwMode="auto">
          <a:xfrm>
            <a:off x="7010400" y="1524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C/F</a:t>
            </a:r>
          </a:p>
        </p:txBody>
      </p:sp>
      <p:sp>
        <p:nvSpPr>
          <p:cNvPr id="1674268" name="Text Box 28"/>
          <p:cNvSpPr txBox="1">
            <a:spLocks noChangeArrowheads="1"/>
          </p:cNvSpPr>
          <p:nvPr/>
        </p:nvSpPr>
        <p:spPr bwMode="auto">
          <a:xfrm>
            <a:off x="7620000" y="1524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4269" name="Text Box 29"/>
          <p:cNvSpPr txBox="1">
            <a:spLocks noChangeArrowheads="1"/>
          </p:cNvSpPr>
          <p:nvPr/>
        </p:nvSpPr>
        <p:spPr bwMode="auto">
          <a:xfrm>
            <a:off x="0" y="41148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Bles  sed    be    the    Rock          Bles  sed    be    the    Rock</a:t>
            </a:r>
          </a:p>
        </p:txBody>
      </p:sp>
      <p:sp>
        <p:nvSpPr>
          <p:cNvPr id="1674270" name="Text Box 30"/>
          <p:cNvSpPr txBox="1">
            <a:spLocks noChangeArrowheads="1"/>
          </p:cNvSpPr>
          <p:nvPr/>
        </p:nvSpPr>
        <p:spPr bwMode="auto">
          <a:xfrm>
            <a:off x="1447800" y="3733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Eb/F</a:t>
            </a:r>
          </a:p>
        </p:txBody>
      </p:sp>
      <p:sp>
        <p:nvSpPr>
          <p:cNvPr id="1674273" name="Text Box 33"/>
          <p:cNvSpPr txBox="1">
            <a:spLocks noChangeArrowheads="1"/>
          </p:cNvSpPr>
          <p:nvPr/>
        </p:nvSpPr>
        <p:spPr bwMode="auto">
          <a:xfrm>
            <a:off x="2057400" y="3733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</a:p>
        </p:txBody>
      </p:sp>
      <p:sp>
        <p:nvSpPr>
          <p:cNvPr id="1674274" name="Text Box 34"/>
          <p:cNvSpPr txBox="1">
            <a:spLocks noChangeArrowheads="1"/>
          </p:cNvSpPr>
          <p:nvPr/>
        </p:nvSpPr>
        <p:spPr bwMode="auto">
          <a:xfrm>
            <a:off x="2743200" y="3733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Eb/F</a:t>
            </a:r>
          </a:p>
        </p:txBody>
      </p:sp>
      <p:sp>
        <p:nvSpPr>
          <p:cNvPr id="1674275" name="Text Box 35"/>
          <p:cNvSpPr txBox="1">
            <a:spLocks noChangeArrowheads="1"/>
          </p:cNvSpPr>
          <p:nvPr/>
        </p:nvSpPr>
        <p:spPr bwMode="auto">
          <a:xfrm>
            <a:off x="3276600" y="3733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</a:p>
        </p:txBody>
      </p:sp>
      <p:sp>
        <p:nvSpPr>
          <p:cNvPr id="1674276" name="Text Box 36"/>
          <p:cNvSpPr txBox="1">
            <a:spLocks noChangeArrowheads="1"/>
          </p:cNvSpPr>
          <p:nvPr/>
        </p:nvSpPr>
        <p:spPr bwMode="auto">
          <a:xfrm>
            <a:off x="3886200" y="37338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4277" name="Text Box 37"/>
          <p:cNvSpPr txBox="1">
            <a:spLocks noChangeArrowheads="1"/>
          </p:cNvSpPr>
          <p:nvPr/>
        </p:nvSpPr>
        <p:spPr bwMode="auto">
          <a:xfrm>
            <a:off x="6477000" y="23622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4278" name="Text Box 38"/>
          <p:cNvSpPr txBox="1">
            <a:spLocks noChangeArrowheads="1"/>
          </p:cNvSpPr>
          <p:nvPr/>
        </p:nvSpPr>
        <p:spPr bwMode="auto">
          <a:xfrm>
            <a:off x="4572000" y="3733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Eb/F</a:t>
            </a:r>
          </a:p>
        </p:txBody>
      </p:sp>
      <p:sp>
        <p:nvSpPr>
          <p:cNvPr id="1674279" name="Text Box 39"/>
          <p:cNvSpPr txBox="1">
            <a:spLocks noChangeArrowheads="1"/>
          </p:cNvSpPr>
          <p:nvPr/>
        </p:nvSpPr>
        <p:spPr bwMode="auto">
          <a:xfrm>
            <a:off x="5181600" y="3733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</a:p>
        </p:txBody>
      </p:sp>
      <p:sp>
        <p:nvSpPr>
          <p:cNvPr id="1674280" name="Text Box 40"/>
          <p:cNvSpPr txBox="1">
            <a:spLocks noChangeArrowheads="1"/>
          </p:cNvSpPr>
          <p:nvPr/>
        </p:nvSpPr>
        <p:spPr bwMode="auto">
          <a:xfrm>
            <a:off x="5867400" y="3733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Eb/F</a:t>
            </a:r>
          </a:p>
        </p:txBody>
      </p:sp>
      <p:sp>
        <p:nvSpPr>
          <p:cNvPr id="1674281" name="Text Box 41"/>
          <p:cNvSpPr txBox="1">
            <a:spLocks noChangeArrowheads="1"/>
          </p:cNvSpPr>
          <p:nvPr/>
        </p:nvSpPr>
        <p:spPr bwMode="auto">
          <a:xfrm>
            <a:off x="6400800" y="3733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</a:p>
        </p:txBody>
      </p:sp>
      <p:sp>
        <p:nvSpPr>
          <p:cNvPr id="1674282" name="Text Box 42"/>
          <p:cNvSpPr txBox="1">
            <a:spLocks noChangeArrowheads="1"/>
          </p:cNvSpPr>
          <p:nvPr/>
        </p:nvSpPr>
        <p:spPr bwMode="auto">
          <a:xfrm>
            <a:off x="7010400" y="37338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4283" name="Text Box 43"/>
          <p:cNvSpPr txBox="1">
            <a:spLocks noChangeArrowheads="1"/>
          </p:cNvSpPr>
          <p:nvPr/>
        </p:nvSpPr>
        <p:spPr bwMode="auto">
          <a:xfrm>
            <a:off x="0" y="48768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Bles  sed    be    the    Rock          Bles  sed    be    the    Rock</a:t>
            </a:r>
          </a:p>
        </p:txBody>
      </p:sp>
      <p:sp>
        <p:nvSpPr>
          <p:cNvPr id="1674284" name="Text Box 44"/>
          <p:cNvSpPr txBox="1">
            <a:spLocks noChangeArrowheads="1"/>
          </p:cNvSpPr>
          <p:nvPr/>
        </p:nvSpPr>
        <p:spPr bwMode="auto">
          <a:xfrm>
            <a:off x="0" y="59436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Blessed       be     the    Rock      of     my     Sal   va   tion.</a:t>
            </a:r>
          </a:p>
        </p:txBody>
      </p:sp>
      <p:sp>
        <p:nvSpPr>
          <p:cNvPr id="1674285" name="Text Box 45"/>
          <p:cNvSpPr txBox="1">
            <a:spLocks noChangeArrowheads="1"/>
          </p:cNvSpPr>
          <p:nvPr/>
        </p:nvSpPr>
        <p:spPr bwMode="auto">
          <a:xfrm>
            <a:off x="1905000" y="5562600"/>
            <a:ext cx="1066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Gm7  F/A</a:t>
            </a:r>
          </a:p>
        </p:txBody>
      </p:sp>
      <p:sp>
        <p:nvSpPr>
          <p:cNvPr id="1674286" name="Text Box 46"/>
          <p:cNvSpPr txBox="1">
            <a:spLocks noChangeArrowheads="1"/>
          </p:cNvSpPr>
          <p:nvPr/>
        </p:nvSpPr>
        <p:spPr bwMode="auto">
          <a:xfrm>
            <a:off x="3048000" y="5562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Bb6</a:t>
            </a:r>
          </a:p>
        </p:txBody>
      </p:sp>
      <p:sp>
        <p:nvSpPr>
          <p:cNvPr id="1674287" name="Text Box 47"/>
          <p:cNvSpPr txBox="1">
            <a:spLocks noChangeArrowheads="1"/>
          </p:cNvSpPr>
          <p:nvPr/>
        </p:nvSpPr>
        <p:spPr bwMode="auto">
          <a:xfrm>
            <a:off x="3581400" y="5562600"/>
            <a:ext cx="1295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Dm/B Gm/C</a:t>
            </a:r>
          </a:p>
        </p:txBody>
      </p:sp>
      <p:sp>
        <p:nvSpPr>
          <p:cNvPr id="1674288" name="Text Box 48"/>
          <p:cNvSpPr txBox="1">
            <a:spLocks noChangeArrowheads="1"/>
          </p:cNvSpPr>
          <p:nvPr/>
        </p:nvSpPr>
        <p:spPr bwMode="auto">
          <a:xfrm>
            <a:off x="5486400" y="55626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Am/C</a:t>
            </a:r>
          </a:p>
        </p:txBody>
      </p:sp>
      <p:sp>
        <p:nvSpPr>
          <p:cNvPr id="1674289" name="Text Box 49"/>
          <p:cNvSpPr txBox="1">
            <a:spLocks noChangeArrowheads="1"/>
          </p:cNvSpPr>
          <p:nvPr/>
        </p:nvSpPr>
        <p:spPr bwMode="auto">
          <a:xfrm>
            <a:off x="6477000" y="55626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4290" name="Text Box 50"/>
          <p:cNvSpPr txBox="1">
            <a:spLocks noChangeArrowheads="1"/>
          </p:cNvSpPr>
          <p:nvPr/>
        </p:nvSpPr>
        <p:spPr bwMode="auto">
          <a:xfrm>
            <a:off x="1447800" y="4572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1674291" name="Text Box 51"/>
          <p:cNvSpPr txBox="1">
            <a:spLocks noChangeArrowheads="1"/>
          </p:cNvSpPr>
          <p:nvPr/>
        </p:nvSpPr>
        <p:spPr bwMode="auto">
          <a:xfrm>
            <a:off x="2057400" y="4572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</a:p>
        </p:txBody>
      </p:sp>
      <p:sp>
        <p:nvSpPr>
          <p:cNvPr id="1674292" name="Text Box 52"/>
          <p:cNvSpPr txBox="1">
            <a:spLocks noChangeArrowheads="1"/>
          </p:cNvSpPr>
          <p:nvPr/>
        </p:nvSpPr>
        <p:spPr bwMode="auto">
          <a:xfrm>
            <a:off x="2743200" y="4572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1674293" name="Text Box 53"/>
          <p:cNvSpPr txBox="1">
            <a:spLocks noChangeArrowheads="1"/>
          </p:cNvSpPr>
          <p:nvPr/>
        </p:nvSpPr>
        <p:spPr bwMode="auto">
          <a:xfrm>
            <a:off x="3276600" y="4572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</a:p>
        </p:txBody>
      </p:sp>
      <p:sp>
        <p:nvSpPr>
          <p:cNvPr id="1674294" name="Text Box 54"/>
          <p:cNvSpPr txBox="1">
            <a:spLocks noChangeArrowheads="1"/>
          </p:cNvSpPr>
          <p:nvPr/>
        </p:nvSpPr>
        <p:spPr bwMode="auto">
          <a:xfrm>
            <a:off x="3886200" y="45720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4295" name="Text Box 55"/>
          <p:cNvSpPr txBox="1">
            <a:spLocks noChangeArrowheads="1"/>
          </p:cNvSpPr>
          <p:nvPr/>
        </p:nvSpPr>
        <p:spPr bwMode="auto">
          <a:xfrm>
            <a:off x="4572000" y="4572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1674296" name="Text Box 56"/>
          <p:cNvSpPr txBox="1">
            <a:spLocks noChangeArrowheads="1"/>
          </p:cNvSpPr>
          <p:nvPr/>
        </p:nvSpPr>
        <p:spPr bwMode="auto">
          <a:xfrm>
            <a:off x="5181600" y="4572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</a:p>
        </p:txBody>
      </p:sp>
      <p:sp>
        <p:nvSpPr>
          <p:cNvPr id="1674297" name="Text Box 57"/>
          <p:cNvSpPr txBox="1">
            <a:spLocks noChangeArrowheads="1"/>
          </p:cNvSpPr>
          <p:nvPr/>
        </p:nvSpPr>
        <p:spPr bwMode="auto">
          <a:xfrm>
            <a:off x="5867400" y="4572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1674298" name="Text Box 58"/>
          <p:cNvSpPr txBox="1">
            <a:spLocks noChangeArrowheads="1"/>
          </p:cNvSpPr>
          <p:nvPr/>
        </p:nvSpPr>
        <p:spPr bwMode="auto">
          <a:xfrm>
            <a:off x="6400800" y="4572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</a:p>
        </p:txBody>
      </p:sp>
      <p:sp>
        <p:nvSpPr>
          <p:cNvPr id="1674299" name="Text Box 59"/>
          <p:cNvSpPr txBox="1">
            <a:spLocks noChangeArrowheads="1"/>
          </p:cNvSpPr>
          <p:nvPr/>
        </p:nvSpPr>
        <p:spPr bwMode="auto">
          <a:xfrm>
            <a:off x="7010400" y="45720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3234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Blessed be The Rock</a:t>
            </a:r>
            <a:br>
              <a:rPr lang="en-US" sz="4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my salvation</a:t>
            </a:r>
            <a:endParaRPr lang="en-US" sz="40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397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936486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7476" y="1278989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Blessed be The Rock of my salvation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15" name="Text Box 2"/>
          <p:cNvSpPr txBox="1">
            <a:spLocks noChangeArrowheads="1"/>
          </p:cNvSpPr>
          <p:nvPr/>
        </p:nvSpPr>
        <p:spPr bwMode="auto">
          <a:xfrm>
            <a:off x="31696" y="5210620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Blessed   be  The  Rock  of  my salvation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20" name="Text Box 2"/>
          <p:cNvSpPr txBox="1">
            <a:spLocks noChangeArrowheads="1"/>
          </p:cNvSpPr>
          <p:nvPr/>
        </p:nvSpPr>
        <p:spPr bwMode="auto">
          <a:xfrm>
            <a:off x="-41141" y="3179730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For the Lord is on my side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27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17206" y="4007025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and He made His victory mine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48200" y="2932470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18968" y="288703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4800" y="96663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934200" y="96663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638800" y="966631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43086" y="3761896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60529" y="371648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973716" y="369849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308119" y="3690520"/>
            <a:ext cx="77801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40086" y="4925931"/>
            <a:ext cx="838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148774" y="4876771"/>
            <a:ext cx="5948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297873" y="4961880"/>
            <a:ext cx="83732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63586" y="4894871"/>
            <a:ext cx="63472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833726" y="4925031"/>
            <a:ext cx="87325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450186" y="492593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9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019961" y="4919367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6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7476" y="2149926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Blessed be The Rock of my salvation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4800" y="183756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934200" y="183756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638800" y="1837568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13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-7343" y="4906064"/>
            <a:ext cx="9119451" cy="1870463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7206" y="2930136"/>
            <a:ext cx="9119451" cy="1975928"/>
          </a:xfrm>
          <a:prstGeom prst="rect">
            <a:avLst/>
          </a:prstGeom>
          <a:solidFill>
            <a:srgbClr val="9A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7206" y="1446321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Bles-sed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be  The Rock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259" y="523991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Blessed   be  The  Rock  of  my salvation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01249" y="110962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99461" y="3079673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08131" y="4955224"/>
            <a:ext cx="838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16819" y="4906064"/>
            <a:ext cx="5948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265918" y="4991173"/>
            <a:ext cx="83732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1631" y="4924164"/>
            <a:ext cx="63472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801771" y="4954324"/>
            <a:ext cx="87325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418231" y="495522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0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988006" y="4948660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6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74844" y="68580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79444" y="6858000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237619" y="1152121"/>
            <a:ext cx="73328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289948" y="1152121"/>
            <a:ext cx="7180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2067350" y="1154820"/>
            <a:ext cx="7180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2849816" y="1154820"/>
            <a:ext cx="7180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2489" y="3379415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Bles-sed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be  The Rock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7577" y="3079673"/>
            <a:ext cx="5948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04062" y="3079673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61461" y="3079673"/>
            <a:ext cx="5948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701249" y="307967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5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03452" y="3978091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6480" y="4277833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Bles-sed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be  The Rock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5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1568" y="3978091"/>
            <a:ext cx="5948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08053" y="3978091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65452" y="3978091"/>
            <a:ext cx="5948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705240" y="397809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13214" y="2283805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Bles-sed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be  The Rock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05240" y="198960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233627" y="1989605"/>
            <a:ext cx="73328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285956" y="1989605"/>
            <a:ext cx="7180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2063358" y="1992304"/>
            <a:ext cx="7180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2845824" y="1992304"/>
            <a:ext cx="7180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5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22275" y="1591346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Jesus be The Rock of my salvation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945" y="5522977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Je- 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be  The  Rock  of  my salvation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70892" y="3492087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For the Lord is on my side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12545" y="43193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and He made His victory mine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18449" y="3244827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789217" y="319939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5049" y="127898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904449" y="127898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609049" y="1278988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13335" y="4074253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30778" y="4028845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943965" y="401085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278368" y="4002877"/>
            <a:ext cx="77801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10335" y="5238288"/>
            <a:ext cx="838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18483" y="5176990"/>
            <a:ext cx="5948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268122" y="5274237"/>
            <a:ext cx="83732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33835" y="5207228"/>
            <a:ext cx="63472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803975" y="5237388"/>
            <a:ext cx="87325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420435" y="523828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990210" y="5231724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6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-22275" y="2462283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Jesus be The Rock of my salvation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5049" y="214992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904449" y="214992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609049" y="2149925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14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-7343" y="4906064"/>
            <a:ext cx="9119451" cy="1870463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7206" y="2930136"/>
            <a:ext cx="9119451" cy="1975928"/>
          </a:xfrm>
          <a:prstGeom prst="rect">
            <a:avLst/>
          </a:prstGeom>
          <a:solidFill>
            <a:srgbClr val="9A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</a:t>
            </a:r>
            <a:r>
              <a:rPr lang="en-US" sz="4000" b="1" dirty="0" smtClean="0">
                <a:solidFill>
                  <a:srgbClr val="000000"/>
                </a:solidFill>
              </a:rPr>
              <a:t>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7206" y="1446321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Je---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is  The Rock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259" y="523991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Je---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is  The  Rock  of  my salvation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01249" y="110962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99461" y="3079673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08131" y="4955224"/>
            <a:ext cx="838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16819" y="4906064"/>
            <a:ext cx="5948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265918" y="4991173"/>
            <a:ext cx="83732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1631" y="4924164"/>
            <a:ext cx="63472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801771" y="4954324"/>
            <a:ext cx="87325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418231" y="495522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0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988006" y="4948660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6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74844" y="68580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79444" y="6858000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237619" y="1152121"/>
            <a:ext cx="73328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289948" y="1152121"/>
            <a:ext cx="7180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2067350" y="1154820"/>
            <a:ext cx="7180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2849816" y="1154820"/>
            <a:ext cx="7180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2489" y="3379415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Je---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is  The Rock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7577" y="3079673"/>
            <a:ext cx="5948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04062" y="3079673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61461" y="3079673"/>
            <a:ext cx="5948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701249" y="307967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5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03452" y="3978091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6480" y="4277833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Je---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is  The Rock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5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1568" y="3978091"/>
            <a:ext cx="5948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08053" y="3978091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65452" y="3978091"/>
            <a:ext cx="5948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705240" y="397809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13214" y="2283805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Je---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is  The Rock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05240" y="198960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233627" y="1989605"/>
            <a:ext cx="73328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285956" y="1989605"/>
            <a:ext cx="7180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2063358" y="1992304"/>
            <a:ext cx="7180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2845824" y="1992304"/>
            <a:ext cx="7180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31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14247</TotalTime>
  <Words>975</Words>
  <Application>Microsoft Office PowerPoint</Application>
  <PresentationFormat>On-screen Show (4:3)</PresentationFormat>
  <Paragraphs>594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Times New Roman</vt:lpstr>
      <vt:lpstr>Blank Presentation</vt:lpstr>
      <vt:lpstr>Office Theme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448</cp:revision>
  <dcterms:created xsi:type="dcterms:W3CDTF">2000-04-06T22:37:36Z</dcterms:created>
  <dcterms:modified xsi:type="dcterms:W3CDTF">2011-10-02T13:40:08Z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