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403" r:id="rId4"/>
    <p:sldId id="404" r:id="rId5"/>
    <p:sldId id="405" r:id="rId6"/>
    <p:sldId id="402" r:id="rId7"/>
    <p:sldId id="406" r:id="rId8"/>
    <p:sldId id="407" r:id="rId9"/>
    <p:sldId id="408" r:id="rId10"/>
    <p:sldId id="409" r:id="rId11"/>
    <p:sldId id="416" r:id="rId12"/>
    <p:sldId id="417" r:id="rId13"/>
    <p:sldId id="418" r:id="rId14"/>
    <p:sldId id="410" r:id="rId15"/>
    <p:sldId id="411" r:id="rId16"/>
    <p:sldId id="412" r:id="rId17"/>
    <p:sldId id="413" r:id="rId18"/>
    <p:sldId id="414" r:id="rId19"/>
    <p:sldId id="41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A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F31F66-BBA7-4E4F-8FA3-C9F906172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9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AFFAE-869F-4ECB-9B7F-25779AD4D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6135-99A7-4954-9F82-2AC712661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A139F-171E-479B-8384-E14ADE0A7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2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3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9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8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86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17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9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71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6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2D861-0CF9-40F3-AF01-E312EF940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8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26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13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10/1/2011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896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13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91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5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34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78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9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0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87F0B-396B-4297-979A-1B6491F38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05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0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6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EDE85-3609-4249-BA51-4D1722C8D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883FF-DB9C-498B-AD2E-8B4B0158F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67C5-8126-4597-BB7C-B3ABB93B7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B09C2-595B-42CC-9EA2-F44D96EF3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67568-9A95-4DC9-B3EE-41AD9A3ADE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FDEB-6145-4147-87EE-F030B8A32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5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85A571-81B3-4118-81AC-6748F446AA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10/1/2011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204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38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%23/68/" TargetMode="External"/><Relationship Id="rId18" Type="http://schemas.openxmlformats.org/officeDocument/2006/relationships/hyperlink" Target="http://dev.agodsendtech.com/mu_chords/quickimages/0/B%23/9/" TargetMode="External"/><Relationship Id="rId26" Type="http://schemas.openxmlformats.org/officeDocument/2006/relationships/hyperlink" Target="http://dev.agodsendtech.com/mu_chords/quickimages/0/B%23/68/" TargetMode="External"/><Relationship Id="rId39" Type="http://schemas.openxmlformats.org/officeDocument/2006/relationships/hyperlink" Target="http://dev.agodsendtech.com/mu_chords/quickimages/0/C%23/68/" TargetMode="External"/><Relationship Id="rId21" Type="http://schemas.openxmlformats.org/officeDocument/2006/relationships/hyperlink" Target="http://dev.agodsendtech.com/mu_chords/quickimages/0/B%23/3/" TargetMode="External"/><Relationship Id="rId34" Type="http://schemas.openxmlformats.org/officeDocument/2006/relationships/hyperlink" Target="http://dev.agodsendtech.com/mu_chords/quickimages/0/C%23/3/" TargetMode="External"/><Relationship Id="rId42" Type="http://schemas.openxmlformats.org/officeDocument/2006/relationships/hyperlink" Target="http://dev.agodsendtech.com/mu_chords/quickimages/0/D%23/1/" TargetMode="External"/><Relationship Id="rId47" Type="http://schemas.openxmlformats.org/officeDocument/2006/relationships/hyperlink" Target="http://dev.agodsendtech.com/mu_chords/quickimages/0/D%23/3/" TargetMode="External"/><Relationship Id="rId50" Type="http://schemas.openxmlformats.org/officeDocument/2006/relationships/hyperlink" Target="http://dev.agodsendtech.com/mu_chords/quickimages/0/D%23/7/" TargetMode="External"/><Relationship Id="rId55" Type="http://schemas.openxmlformats.org/officeDocument/2006/relationships/hyperlink" Target="http://dev.agodsendtech.com/mu_chords/quickimages/0/E%23/1/" TargetMode="External"/><Relationship Id="rId63" Type="http://schemas.openxmlformats.org/officeDocument/2006/relationships/hyperlink" Target="http://dev.agodsendtech.com/mu_chords/quickimages/0/E%23/7/" TargetMode="External"/><Relationship Id="rId68" Type="http://schemas.openxmlformats.org/officeDocument/2006/relationships/hyperlink" Target="http://dev.agodsendtech.com/mu_chords/quickimages/0/F%23/1/" TargetMode="External"/><Relationship Id="rId76" Type="http://schemas.openxmlformats.org/officeDocument/2006/relationships/hyperlink" Target="http://dev.agodsendtech.com/mu_chords/quickimages/0/F%23/7/" TargetMode="External"/><Relationship Id="rId84" Type="http://schemas.openxmlformats.org/officeDocument/2006/relationships/hyperlink" Target="http://dev.agodsendtech.com/mu_chords/quickimages/0/G%23/4/" TargetMode="External"/><Relationship Id="rId89" Type="http://schemas.openxmlformats.org/officeDocument/2006/relationships/hyperlink" Target="http://dev.agodsendtech.com/mu_chords/quickimages/0/G%23/7/" TargetMode="External"/><Relationship Id="rId7" Type="http://schemas.openxmlformats.org/officeDocument/2006/relationships/hyperlink" Target="http://dev.agodsendtech.com/mu_chords/quickimages/0/A%23/10/" TargetMode="External"/><Relationship Id="rId71" Type="http://schemas.openxmlformats.org/officeDocument/2006/relationships/hyperlink" Target="http://dev.agodsendtech.com/mu_chords/quickimages/0/F%23/4/" TargetMode="External"/><Relationship Id="rId92" Type="http://schemas.openxmlformats.org/officeDocument/2006/relationships/hyperlink" Target="http://dev.agodsendtech.com/mu_chords/quickimages/0/G%23/28/" TargetMode="External"/><Relationship Id="rId2" Type="http://schemas.openxmlformats.org/officeDocument/2006/relationships/hyperlink" Target="http://dev.agodsendtech.com/mu_chords/quickimages/0/A%23/5/" TargetMode="External"/><Relationship Id="rId16" Type="http://schemas.openxmlformats.org/officeDocument/2006/relationships/hyperlink" Target="http://dev.agodsendtech.com/mu_chords/quickimages/0/B%23/1/" TargetMode="External"/><Relationship Id="rId29" Type="http://schemas.openxmlformats.org/officeDocument/2006/relationships/hyperlink" Target="http://dev.agodsendtech.com/mu_chords/quickimages/0/C%23/1/" TargetMode="External"/><Relationship Id="rId11" Type="http://schemas.openxmlformats.org/officeDocument/2006/relationships/hyperlink" Target="http://dev.agodsendtech.com/mu_chords/quickimages/0/A%23/7/" TargetMode="External"/><Relationship Id="rId24" Type="http://schemas.openxmlformats.org/officeDocument/2006/relationships/hyperlink" Target="http://dev.agodsendtech.com/mu_chords/quickimages/0/B%23/7/" TargetMode="External"/><Relationship Id="rId32" Type="http://schemas.openxmlformats.org/officeDocument/2006/relationships/hyperlink" Target="http://dev.agodsendtech.com/mu_chords/quickimages/0/C%23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%23/28/" TargetMode="External"/><Relationship Id="rId45" Type="http://schemas.openxmlformats.org/officeDocument/2006/relationships/hyperlink" Target="http://dev.agodsendtech.com/mu_chords/quickimages/0/D%23/4/" TargetMode="External"/><Relationship Id="rId53" Type="http://schemas.openxmlformats.org/officeDocument/2006/relationships/hyperlink" Target="http://dev.agodsendtech.com/mu_chords/quickimages/0/D%23/28/" TargetMode="External"/><Relationship Id="rId58" Type="http://schemas.openxmlformats.org/officeDocument/2006/relationships/hyperlink" Target="http://dev.agodsendtech.com/mu_chords/quickimages/0/E%23/4/" TargetMode="External"/><Relationship Id="rId66" Type="http://schemas.openxmlformats.org/officeDocument/2006/relationships/hyperlink" Target="http://dev.agodsendtech.com/mu_chords/quickimages/0/E%23/28/" TargetMode="External"/><Relationship Id="rId74" Type="http://schemas.openxmlformats.org/officeDocument/2006/relationships/hyperlink" Target="http://dev.agodsendtech.com/mu_chords/quickimages/0/F%23/2/" TargetMode="External"/><Relationship Id="rId79" Type="http://schemas.openxmlformats.org/officeDocument/2006/relationships/hyperlink" Target="http://dev.agodsendtech.com/mu_chords/quickimages/0/F%23/28/" TargetMode="External"/><Relationship Id="rId87" Type="http://schemas.openxmlformats.org/officeDocument/2006/relationships/hyperlink" Target="http://dev.agodsendtech.com/mu_chords/quickimages/0/G%23/2/" TargetMode="External"/><Relationship Id="rId5" Type="http://schemas.openxmlformats.org/officeDocument/2006/relationships/hyperlink" Target="http://dev.agodsendtech.com/mu_chords/quickimages/0/A%23/9/" TargetMode="External"/><Relationship Id="rId61" Type="http://schemas.openxmlformats.org/officeDocument/2006/relationships/hyperlink" Target="http://dev.agodsendtech.com/mu_chords/quickimages/0/E%23/2/" TargetMode="External"/><Relationship Id="rId82" Type="http://schemas.openxmlformats.org/officeDocument/2006/relationships/hyperlink" Target="http://dev.agodsendtech.com/mu_chords/quickimages/0/G%23/19/" TargetMode="External"/><Relationship Id="rId90" Type="http://schemas.openxmlformats.org/officeDocument/2006/relationships/hyperlink" Target="http://dev.agodsendtech.com/mu_chords/quickimages/0/G%23/51/" TargetMode="External"/><Relationship Id="rId19" Type="http://schemas.openxmlformats.org/officeDocument/2006/relationships/hyperlink" Target="http://dev.agodsendtech.com/mu_chords/quickimages/0/B%23/4/" TargetMode="External"/><Relationship Id="rId14" Type="http://schemas.openxmlformats.org/officeDocument/2006/relationships/hyperlink" Target="http://dev.agodsendtech.com/mu_chords/quickimages/0/A%23/28/" TargetMode="External"/><Relationship Id="rId22" Type="http://schemas.openxmlformats.org/officeDocument/2006/relationships/hyperlink" Target="http://dev.agodsendtech.com/mu_chords/quickimages/0/B%23/2/" TargetMode="External"/><Relationship Id="rId27" Type="http://schemas.openxmlformats.org/officeDocument/2006/relationships/hyperlink" Target="http://dev.agodsendtech.com/mu_chords/quickimages/0/B%23/28/" TargetMode="External"/><Relationship Id="rId30" Type="http://schemas.openxmlformats.org/officeDocument/2006/relationships/hyperlink" Target="http://dev.agodsendtech.com/mu_chords/quickimages/0/C%23/19/" TargetMode="External"/><Relationship Id="rId35" Type="http://schemas.openxmlformats.org/officeDocument/2006/relationships/hyperlink" Target="http://dev.agodsendtech.com/mu_chords/quickimages/0/C%23/2/" TargetMode="External"/><Relationship Id="rId43" Type="http://schemas.openxmlformats.org/officeDocument/2006/relationships/hyperlink" Target="http://dev.agodsendtech.com/mu_chords/quickimages/0/D%23/19/" TargetMode="External"/><Relationship Id="rId48" Type="http://schemas.openxmlformats.org/officeDocument/2006/relationships/hyperlink" Target="http://dev.agodsendtech.com/mu_chords/quickimages/0/D%23/2/" TargetMode="External"/><Relationship Id="rId56" Type="http://schemas.openxmlformats.org/officeDocument/2006/relationships/hyperlink" Target="http://dev.agodsendtech.com/mu_chords/quickimages/0/E%23/19/" TargetMode="External"/><Relationship Id="rId64" Type="http://schemas.openxmlformats.org/officeDocument/2006/relationships/hyperlink" Target="http://dev.agodsendtech.com/mu_chords/quickimages/0/E%23/51/" TargetMode="External"/><Relationship Id="rId69" Type="http://schemas.openxmlformats.org/officeDocument/2006/relationships/hyperlink" Target="http://dev.agodsendtech.com/mu_chords/quickimages/0F%23/19/" TargetMode="External"/><Relationship Id="rId77" Type="http://schemas.openxmlformats.org/officeDocument/2006/relationships/hyperlink" Target="http://dev.agodsendtech.com/mu_chords/quickimages/0/F%23/51/" TargetMode="External"/><Relationship Id="rId8" Type="http://schemas.openxmlformats.org/officeDocument/2006/relationships/hyperlink" Target="http://dev.agodsendtech.com/mu_chords/quickimages/0/A%23/3/" TargetMode="External"/><Relationship Id="rId51" Type="http://schemas.openxmlformats.org/officeDocument/2006/relationships/hyperlink" Target="http://dev.agodsendtech.com/mu_chords/quickimages/0/D%23/51/" TargetMode="External"/><Relationship Id="rId72" Type="http://schemas.openxmlformats.org/officeDocument/2006/relationships/hyperlink" Target="http://dev.agodsendtech.com/mu_chords/quickimages/0/F%23/10/" TargetMode="External"/><Relationship Id="rId80" Type="http://schemas.openxmlformats.org/officeDocument/2006/relationships/hyperlink" Target="http://dev.agodsendtech.com/mu_chords/quickimages/0/G%23/5/" TargetMode="External"/><Relationship Id="rId85" Type="http://schemas.openxmlformats.org/officeDocument/2006/relationships/hyperlink" Target="http://dev.agodsendtech.com/mu_chords/quickimages/0/G%23/10/" TargetMode="External"/><Relationship Id="rId3" Type="http://schemas.openxmlformats.org/officeDocument/2006/relationships/hyperlink" Target="http://dev.agodsendtech.com/mu_chords/quickimages/0/A%23/1/" TargetMode="External"/><Relationship Id="rId12" Type="http://schemas.openxmlformats.org/officeDocument/2006/relationships/hyperlink" Target="http://dev.agodsendtech.com/mu_chords/quickimages/0/A%23/51/" TargetMode="External"/><Relationship Id="rId17" Type="http://schemas.openxmlformats.org/officeDocument/2006/relationships/hyperlink" Target="http://dev.agodsendtech.com/mu_chords/quickimages/0/B%23/19/" TargetMode="External"/><Relationship Id="rId25" Type="http://schemas.openxmlformats.org/officeDocument/2006/relationships/hyperlink" Target="http://dev.agodsendtech.com/mu_chords/quickimages/0/B%23/51/" TargetMode="External"/><Relationship Id="rId33" Type="http://schemas.openxmlformats.org/officeDocument/2006/relationships/hyperlink" Target="http://dev.agodsendtech.com/mu_chords/quickimages/0/C%23/10/" TargetMode="External"/><Relationship Id="rId38" Type="http://schemas.openxmlformats.org/officeDocument/2006/relationships/hyperlink" Target="http://dev.agodsendtech.com/mu_chords/quickimages/0/C%23/51/" TargetMode="External"/><Relationship Id="rId46" Type="http://schemas.openxmlformats.org/officeDocument/2006/relationships/hyperlink" Target="http://dev.agodsendtech.com/mu_chords/quickimages/0/D%23/10/" TargetMode="External"/><Relationship Id="rId59" Type="http://schemas.openxmlformats.org/officeDocument/2006/relationships/hyperlink" Target="http://dev.agodsendtech.com/mu_chords/quickimages/0/E%23/10/" TargetMode="External"/><Relationship Id="rId67" Type="http://schemas.openxmlformats.org/officeDocument/2006/relationships/hyperlink" Target="http://dev.agodsendtech.com/mu_chords/quickimages/0/F%23/5/" TargetMode="External"/><Relationship Id="rId20" Type="http://schemas.openxmlformats.org/officeDocument/2006/relationships/hyperlink" Target="http://dev.agodsendtech.com/mu_chords/quickimages/0/B%23/10/" TargetMode="External"/><Relationship Id="rId41" Type="http://schemas.openxmlformats.org/officeDocument/2006/relationships/hyperlink" Target="http://dev.agodsendtech.com/mu_chords/quickimages/0/D%23/5/" TargetMode="External"/><Relationship Id="rId54" Type="http://schemas.openxmlformats.org/officeDocument/2006/relationships/hyperlink" Target="http://dev.agodsendtech.com/mu_chords/quickimages/0/E%23/5/" TargetMode="External"/><Relationship Id="rId62" Type="http://schemas.openxmlformats.org/officeDocument/2006/relationships/hyperlink" Target="http://dev.agodsendtech.com/mu_chords/quickimages/0/E%23/22/" TargetMode="External"/><Relationship Id="rId70" Type="http://schemas.openxmlformats.org/officeDocument/2006/relationships/hyperlink" Target="http://dev.agodsendtech.com/mu_chords/quickimages/0/F%23/9/" TargetMode="External"/><Relationship Id="rId75" Type="http://schemas.openxmlformats.org/officeDocument/2006/relationships/hyperlink" Target="http://dev.agodsendtech.com/mu_chords/quickimages/0/F%23/22/" TargetMode="External"/><Relationship Id="rId83" Type="http://schemas.openxmlformats.org/officeDocument/2006/relationships/hyperlink" Target="http://dev.agodsendtech.com/mu_chords/quickimages/0/G%23/9/" TargetMode="External"/><Relationship Id="rId88" Type="http://schemas.openxmlformats.org/officeDocument/2006/relationships/hyperlink" Target="http://dev.agodsendtech.com/mu_chords/quickimages/0/G%23/22/" TargetMode="External"/><Relationship Id="rId91" Type="http://schemas.openxmlformats.org/officeDocument/2006/relationships/hyperlink" Target="http://dev.agodsendtech.com/mu_chords/quickimages/0/G%23/68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v.agodsendtech.com/mu_chords/quickimages/0/A%23/4/" TargetMode="External"/><Relationship Id="rId15" Type="http://schemas.openxmlformats.org/officeDocument/2006/relationships/hyperlink" Target="http://dev.agodsendtech.com/mu_chords/quickimages/0/B%23/5/" TargetMode="External"/><Relationship Id="rId23" Type="http://schemas.openxmlformats.org/officeDocument/2006/relationships/hyperlink" Target="http://dev.agodsendtech.com/mu_chords/quickimages/0/B%23/22/" TargetMode="External"/><Relationship Id="rId28" Type="http://schemas.openxmlformats.org/officeDocument/2006/relationships/hyperlink" Target="http://dev.agodsendtech.com/mu_chords/quickimages/0/C%23/5/" TargetMode="External"/><Relationship Id="rId36" Type="http://schemas.openxmlformats.org/officeDocument/2006/relationships/hyperlink" Target="http://dev.agodsendtech.com/mu_chords/quickimages/0/C%23/22/" TargetMode="External"/><Relationship Id="rId49" Type="http://schemas.openxmlformats.org/officeDocument/2006/relationships/hyperlink" Target="http://dev.agodsendtech.com/mu_chords/quickimages/0/D%23/22/" TargetMode="External"/><Relationship Id="rId57" Type="http://schemas.openxmlformats.org/officeDocument/2006/relationships/hyperlink" Target="http://dev.agodsendtech.com/mu_chords/quickimages/0/E%23/9/" TargetMode="External"/><Relationship Id="rId10" Type="http://schemas.openxmlformats.org/officeDocument/2006/relationships/hyperlink" Target="http://dev.agodsendtech.com/mu_chords/quickimages/0/A%23/22/" TargetMode="External"/><Relationship Id="rId31" Type="http://schemas.openxmlformats.org/officeDocument/2006/relationships/hyperlink" Target="http://dev.agodsendtech.com/mu_chords/quickimages/0/C%23/9/" TargetMode="External"/><Relationship Id="rId44" Type="http://schemas.openxmlformats.org/officeDocument/2006/relationships/hyperlink" Target="http://dev.agodsendtech.com/mu_chords/quickimages/0/D%23/9/" TargetMode="External"/><Relationship Id="rId52" Type="http://schemas.openxmlformats.org/officeDocument/2006/relationships/hyperlink" Target="http://dev.agodsendtech.com/mu_chords/quickimages/0/D%23/68/" TargetMode="External"/><Relationship Id="rId60" Type="http://schemas.openxmlformats.org/officeDocument/2006/relationships/hyperlink" Target="http://dev.agodsendtech.com/mu_chords/quickimages/0/E%23/3/" TargetMode="External"/><Relationship Id="rId65" Type="http://schemas.openxmlformats.org/officeDocument/2006/relationships/hyperlink" Target="http://dev.agodsendtech.com/mu_chords/quickimages/0/E%23/68/" TargetMode="External"/><Relationship Id="rId73" Type="http://schemas.openxmlformats.org/officeDocument/2006/relationships/hyperlink" Target="http://dev.agodsendtech.com/mu_chords/quickimages/0/F%23/3/" TargetMode="External"/><Relationship Id="rId78" Type="http://schemas.openxmlformats.org/officeDocument/2006/relationships/hyperlink" Target="http://dev.agodsendtech.com/mu_chords/quickimages/0/F%23/68/" TargetMode="External"/><Relationship Id="rId81" Type="http://schemas.openxmlformats.org/officeDocument/2006/relationships/hyperlink" Target="http://dev.agodsendtech.com/mu_chords/quickimages/0/G%23/1/" TargetMode="External"/><Relationship Id="rId86" Type="http://schemas.openxmlformats.org/officeDocument/2006/relationships/hyperlink" Target="http://dev.agodsendtech.com/mu_chords/quickimages/0/G%23/3/" TargetMode="External"/><Relationship Id="rId4" Type="http://schemas.openxmlformats.org/officeDocument/2006/relationships/hyperlink" Target="http://dev.agodsendtech.com/mu_chords/quickimages/0/A%23/19/" TargetMode="External"/><Relationship Id="rId9" Type="http://schemas.openxmlformats.org/officeDocument/2006/relationships/hyperlink" Target="http://dev.agodsendtech.com/mu_chords/quickimages/0/A%23/2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9/" TargetMode="External"/><Relationship Id="rId12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/2/" TargetMode="External"/><Relationship Id="rId11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2/" TargetMode="External"/><Relationship Id="rId9" Type="http://schemas.openxmlformats.org/officeDocument/2006/relationships/hyperlink" Target="http://dev.agodsendtech.com/mu_chords/quickimages/0/Bb/9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9/" TargetMode="External"/><Relationship Id="rId12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/2/" TargetMode="External"/><Relationship Id="rId11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2/" TargetMode="External"/><Relationship Id="rId9" Type="http://schemas.openxmlformats.org/officeDocument/2006/relationships/hyperlink" Target="http://dev.agodsendtech.com/mu_chords/quickimages/0/Bb/9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Bb/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2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G/19/" TargetMode="External"/><Relationship Id="rId12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/2/" TargetMode="External"/><Relationship Id="rId11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/2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Bb/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Bb/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2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2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G/19/" TargetMode="External"/><Relationship Id="rId12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/2/" TargetMode="External"/><Relationship Id="rId11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/2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Bb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m9</a:t>
            </a:r>
            <a:endParaRPr lang="en-US" sz="18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25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-7343" y="4906064"/>
            <a:ext cx="9119451" cy="18704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206" y="2930136"/>
            <a:ext cx="9119451" cy="1975928"/>
          </a:xfrm>
          <a:prstGeom prst="rect">
            <a:avLst/>
          </a:prstGeom>
          <a:solidFill>
            <a:srgbClr val="9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9" y="523991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9461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8131" y="4955224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16819" y="4906064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65918" y="4991173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631" y="4924164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01771" y="4954324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18231" y="49552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88006" y="4948660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74844" y="6858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79444" y="685800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489" y="337941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7577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04062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61461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701249" y="3079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03452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480" y="427783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1568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08053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65452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705240" y="3978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7206" y="144632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1249" y="11096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37619" y="1152121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9948" y="1152121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67350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49816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3214" y="228380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5240" y="198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33627" y="1989605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5956" y="1989605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63358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45824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-7343" y="4906064"/>
            <a:ext cx="9119451" cy="18704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206" y="2930136"/>
            <a:ext cx="9119451" cy="1975928"/>
          </a:xfrm>
          <a:prstGeom prst="rect">
            <a:avLst/>
          </a:prstGeom>
          <a:solidFill>
            <a:srgbClr val="9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9" y="523991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9461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8131" y="4955224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16819" y="4906064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65918" y="4991173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631" y="4924164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01771" y="4954324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18231" y="49552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88006" y="4948660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74844" y="6858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79444" y="685800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489" y="337941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7577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04062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61461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701249" y="3079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03452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1568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08053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65452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705240" y="3978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1249" y="11096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37619" y="1152121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9948" y="1152121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67350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49816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3214" y="228380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5240" y="198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33627" y="1989605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5956" y="1989605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63358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45824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5659" y="147183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-259" y="425973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4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92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5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4797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01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5086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2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300" name="Rectangle 60"/>
          <p:cNvSpPr>
            <a:spLocks noChangeArrowheads="1"/>
          </p:cNvSpPr>
          <p:nvPr/>
        </p:nvSpPr>
        <p:spPr bwMode="auto">
          <a:xfrm>
            <a:off x="0" y="3352800"/>
            <a:ext cx="9144000" cy="3505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be the Rock of my Salvation.      Blessed be the Rock of my Salvation.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is my side       and He made His victory mine  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2743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    be     the    Rock      of     my     Sal   va   tion.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13716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2438400" y="152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3581400" y="15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41910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2819400" y="1219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3657600" y="1219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4953000" y="1219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6477000" y="1219200"/>
            <a:ext cx="1447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C  Dm/B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1905000" y="23622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  F/A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3048000" y="2362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Bb6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3581400" y="23622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Dm/B Gm/C</a:t>
            </a:r>
          </a:p>
        </p:txBody>
      </p:sp>
      <p:sp>
        <p:nvSpPr>
          <p:cNvPr id="1674263" name="Text Box 23"/>
          <p:cNvSpPr txBox="1">
            <a:spLocks noChangeArrowheads="1"/>
          </p:cNvSpPr>
          <p:nvPr/>
        </p:nvSpPr>
        <p:spPr bwMode="auto">
          <a:xfrm>
            <a:off x="5486400" y="23622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</a:p>
        </p:txBody>
      </p:sp>
      <p:sp>
        <p:nvSpPr>
          <p:cNvPr id="1674265" name="Text Box 25"/>
          <p:cNvSpPr txBox="1">
            <a:spLocks noChangeArrowheads="1"/>
          </p:cNvSpPr>
          <p:nvPr/>
        </p:nvSpPr>
        <p:spPr bwMode="auto">
          <a:xfrm>
            <a:off x="48006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66" name="Text Box 26"/>
          <p:cNvSpPr txBox="1">
            <a:spLocks noChangeArrowheads="1"/>
          </p:cNvSpPr>
          <p:nvPr/>
        </p:nvSpPr>
        <p:spPr bwMode="auto">
          <a:xfrm>
            <a:off x="5867400" y="152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67" name="Text Box 27"/>
          <p:cNvSpPr txBox="1">
            <a:spLocks noChangeArrowheads="1"/>
          </p:cNvSpPr>
          <p:nvPr/>
        </p:nvSpPr>
        <p:spPr bwMode="auto">
          <a:xfrm>
            <a:off x="7010400" y="152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</a:p>
        </p:txBody>
      </p:sp>
      <p:sp>
        <p:nvSpPr>
          <p:cNvPr id="1674268" name="Text Box 28"/>
          <p:cNvSpPr txBox="1">
            <a:spLocks noChangeArrowheads="1"/>
          </p:cNvSpPr>
          <p:nvPr/>
        </p:nvSpPr>
        <p:spPr bwMode="auto">
          <a:xfrm>
            <a:off x="76200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69" name="Text Box 29"/>
          <p:cNvSpPr txBox="1">
            <a:spLocks noChangeArrowheads="1"/>
          </p:cNvSpPr>
          <p:nvPr/>
        </p:nvSpPr>
        <p:spPr bwMode="auto">
          <a:xfrm>
            <a:off x="0" y="4114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  sed    be    the    Rock          Bles  sed    be    the    Rock</a:t>
            </a:r>
          </a:p>
        </p:txBody>
      </p:sp>
      <p:sp>
        <p:nvSpPr>
          <p:cNvPr id="1674270" name="Text Box 30"/>
          <p:cNvSpPr txBox="1">
            <a:spLocks noChangeArrowheads="1"/>
          </p:cNvSpPr>
          <p:nvPr/>
        </p:nvSpPr>
        <p:spPr bwMode="auto">
          <a:xfrm>
            <a:off x="14478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20574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27432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3886200" y="3733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6477000" y="2362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45720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51816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58674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64008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7010400" y="3733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0" y="4876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  sed    be    the    Rock          Bles  sed    be    the    Rock</a:t>
            </a:r>
          </a:p>
        </p:txBody>
      </p:sp>
      <p:sp>
        <p:nvSpPr>
          <p:cNvPr id="1674284" name="Text Box 44"/>
          <p:cNvSpPr txBox="1">
            <a:spLocks noChangeArrowheads="1"/>
          </p:cNvSpPr>
          <p:nvPr/>
        </p:nvSpPr>
        <p:spPr bwMode="auto">
          <a:xfrm>
            <a:off x="0" y="5943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    be     the    Rock      of     my     Sal   va   tion.</a:t>
            </a:r>
          </a:p>
        </p:txBody>
      </p:sp>
      <p:sp>
        <p:nvSpPr>
          <p:cNvPr id="1674285" name="Text Box 45"/>
          <p:cNvSpPr txBox="1">
            <a:spLocks noChangeArrowheads="1"/>
          </p:cNvSpPr>
          <p:nvPr/>
        </p:nvSpPr>
        <p:spPr bwMode="auto">
          <a:xfrm>
            <a:off x="1905000" y="5562600"/>
            <a:ext cx="1066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  F/A</a:t>
            </a:r>
          </a:p>
        </p:txBody>
      </p:sp>
      <p:sp>
        <p:nvSpPr>
          <p:cNvPr id="1674286" name="Text Box 46"/>
          <p:cNvSpPr txBox="1">
            <a:spLocks noChangeArrowheads="1"/>
          </p:cNvSpPr>
          <p:nvPr/>
        </p:nvSpPr>
        <p:spPr bwMode="auto">
          <a:xfrm>
            <a:off x="3048000" y="5562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Bb6</a:t>
            </a:r>
          </a:p>
        </p:txBody>
      </p:sp>
      <p:sp>
        <p:nvSpPr>
          <p:cNvPr id="1674287" name="Text Box 47"/>
          <p:cNvSpPr txBox="1">
            <a:spLocks noChangeArrowheads="1"/>
          </p:cNvSpPr>
          <p:nvPr/>
        </p:nvSpPr>
        <p:spPr bwMode="auto">
          <a:xfrm>
            <a:off x="3581400" y="5562600"/>
            <a:ext cx="1295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Dm/B Gm/C</a:t>
            </a:r>
          </a:p>
        </p:txBody>
      </p:sp>
      <p:sp>
        <p:nvSpPr>
          <p:cNvPr id="1674288" name="Text Box 48"/>
          <p:cNvSpPr txBox="1">
            <a:spLocks noChangeArrowheads="1"/>
          </p:cNvSpPr>
          <p:nvPr/>
        </p:nvSpPr>
        <p:spPr bwMode="auto">
          <a:xfrm>
            <a:off x="5486400" y="5562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</a:p>
        </p:txBody>
      </p:sp>
      <p:sp>
        <p:nvSpPr>
          <p:cNvPr id="1674289" name="Text Box 49"/>
          <p:cNvSpPr txBox="1">
            <a:spLocks noChangeArrowheads="1"/>
          </p:cNvSpPr>
          <p:nvPr/>
        </p:nvSpPr>
        <p:spPr bwMode="auto">
          <a:xfrm>
            <a:off x="6477000" y="5562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4290" name="Text Box 50"/>
          <p:cNvSpPr txBox="1">
            <a:spLocks noChangeArrowheads="1"/>
          </p:cNvSpPr>
          <p:nvPr/>
        </p:nvSpPr>
        <p:spPr bwMode="auto">
          <a:xfrm>
            <a:off x="14478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1" name="Text Box 51"/>
          <p:cNvSpPr txBox="1">
            <a:spLocks noChangeArrowheads="1"/>
          </p:cNvSpPr>
          <p:nvPr/>
        </p:nvSpPr>
        <p:spPr bwMode="auto">
          <a:xfrm>
            <a:off x="20574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2" name="Text Box 52"/>
          <p:cNvSpPr txBox="1">
            <a:spLocks noChangeArrowheads="1"/>
          </p:cNvSpPr>
          <p:nvPr/>
        </p:nvSpPr>
        <p:spPr bwMode="auto">
          <a:xfrm>
            <a:off x="27432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3" name="Text Box 53"/>
          <p:cNvSpPr txBox="1">
            <a:spLocks noChangeArrowheads="1"/>
          </p:cNvSpPr>
          <p:nvPr/>
        </p:nvSpPr>
        <p:spPr bwMode="auto">
          <a:xfrm>
            <a:off x="32766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4" name="Text Box 54"/>
          <p:cNvSpPr txBox="1">
            <a:spLocks noChangeArrowheads="1"/>
          </p:cNvSpPr>
          <p:nvPr/>
        </p:nvSpPr>
        <p:spPr bwMode="auto">
          <a:xfrm>
            <a:off x="3886200" y="457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4295" name="Text Box 55"/>
          <p:cNvSpPr txBox="1">
            <a:spLocks noChangeArrowheads="1"/>
          </p:cNvSpPr>
          <p:nvPr/>
        </p:nvSpPr>
        <p:spPr bwMode="auto">
          <a:xfrm>
            <a:off x="45720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6" name="Text Box 56"/>
          <p:cNvSpPr txBox="1">
            <a:spLocks noChangeArrowheads="1"/>
          </p:cNvSpPr>
          <p:nvPr/>
        </p:nvSpPr>
        <p:spPr bwMode="auto">
          <a:xfrm>
            <a:off x="51816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7" name="Text Box 57"/>
          <p:cNvSpPr txBox="1">
            <a:spLocks noChangeArrowheads="1"/>
          </p:cNvSpPr>
          <p:nvPr/>
        </p:nvSpPr>
        <p:spPr bwMode="auto">
          <a:xfrm>
            <a:off x="58674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4298" name="Text Box 58"/>
          <p:cNvSpPr txBox="1">
            <a:spLocks noChangeArrowheads="1"/>
          </p:cNvSpPr>
          <p:nvPr/>
        </p:nvSpPr>
        <p:spPr bwMode="auto">
          <a:xfrm>
            <a:off x="6400800" y="4572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4299" name="Text Box 59"/>
          <p:cNvSpPr txBox="1">
            <a:spLocks noChangeArrowheads="1"/>
          </p:cNvSpPr>
          <p:nvPr/>
        </p:nvSpPr>
        <p:spPr bwMode="auto">
          <a:xfrm>
            <a:off x="7010400" y="4572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be The Rock</a:t>
            </a:r>
            <a:b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my salvation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9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36486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7476" y="1278989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Blessed be The Rock of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31696" y="521062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Blessed   be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41141" y="317973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the Lord is on my side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17206" y="400702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and He made His victory mine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8200" y="293247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18968" y="28870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9666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34200" y="9666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38800" y="96663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43086" y="376189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60529" y="371648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73716" y="36984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308119" y="3690520"/>
            <a:ext cx="77801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40086" y="4925931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48774" y="487677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97873" y="4961880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3586" y="4894871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33726" y="4925031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50186" y="49259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019961" y="491936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7476" y="214992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Blessed be The Rock of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8375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34200" y="18375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38800" y="183756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-7343" y="4906064"/>
            <a:ext cx="9119451" cy="18704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206" y="2930136"/>
            <a:ext cx="9119451" cy="1975928"/>
          </a:xfrm>
          <a:prstGeom prst="rect">
            <a:avLst/>
          </a:prstGeom>
          <a:solidFill>
            <a:srgbClr val="9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206" y="144632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9" y="523991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Blessed   be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1249" y="11096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9461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08131" y="4955224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16819" y="4906064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65918" y="4991173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631" y="4924164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01771" y="4954324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18231" y="49552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88006" y="4948660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4844" y="6858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9444" y="685800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37619" y="1152121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9948" y="1152121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067350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49816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489" y="337941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577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04062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1461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01249" y="3079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452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480" y="427783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68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08053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5452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05240" y="3978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3214" y="228380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Bles-sed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5240" y="198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33627" y="1989605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5956" y="1989605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063358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45824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2275" y="1591346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 be The Rock of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45" y="552297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 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be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70892" y="349208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the Lord is on my side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2545" y="43193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and He made His victory mine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8449" y="3244827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89217" y="31993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049" y="1278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04449" y="1278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9049" y="127898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13335" y="407425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0778" y="402884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43965" y="40108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78368" y="4002877"/>
            <a:ext cx="77801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10335" y="5238288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8483" y="5176990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68122" y="5274237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3835" y="5207228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03975" y="5237388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20435" y="52382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990210" y="5231724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-22275" y="246228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 be The Rock of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049" y="214992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04449" y="214992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9049" y="2149925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-7343" y="4906064"/>
            <a:ext cx="9119451" cy="18704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206" y="2930136"/>
            <a:ext cx="9119451" cy="1975928"/>
          </a:xfrm>
          <a:prstGeom prst="rect">
            <a:avLst/>
          </a:prstGeom>
          <a:solidFill>
            <a:srgbClr val="9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206" y="1446321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59" y="523991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 Rock  of  my salvation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1249" y="11096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9461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08131" y="4955224"/>
            <a:ext cx="838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16819" y="4906064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65918" y="4991173"/>
            <a:ext cx="83732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631" y="4924164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01771" y="4954324"/>
            <a:ext cx="87325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18231" y="49552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88006" y="4948660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4844" y="6858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9444" y="685800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37619" y="1152121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9948" y="1152121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067350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49816" y="1154820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489" y="337941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577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04062" y="3079673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1461" y="3079673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01249" y="30796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452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480" y="427783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68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08053" y="39780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65452" y="3978091"/>
            <a:ext cx="5948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05240" y="3978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3214" y="2283805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is  The Rock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5240" y="198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33627" y="1989605"/>
            <a:ext cx="7332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5956" y="1989605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063358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45824" y="1992304"/>
            <a:ext cx="7180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14247</TotalTime>
  <Words>975</Words>
  <Application>Microsoft Office PowerPoint</Application>
  <PresentationFormat>On-screen Show (4:3)</PresentationFormat>
  <Paragraphs>594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Blank Presentation</vt:lpstr>
      <vt:lpstr>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2011-10-02T13:40:08Z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