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402" r:id="rId2"/>
    <p:sldId id="403" r:id="rId3"/>
    <p:sldId id="404" r:id="rId4"/>
    <p:sldId id="405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72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79A3E8-C3D0-4D82-A694-E55A82D50E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242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87D17B-8CD1-4320-A8BF-060B65FCDF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683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82D004-A0A1-4596-A760-2CDAB39131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824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DEB391-56CD-40E7-B302-92A94AF1FE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32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FA895-BA11-4C19-927B-C28E68C302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00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AEEA7-126D-45D7-83CE-9BD90CB8D1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007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8AE34-0A66-44A8-B519-CACB29C443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19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F0377F-CAF8-4744-B61C-53DA5A81E0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16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A0CCAB-A074-4121-81DB-B85982C152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471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711392-3721-4FBC-A2F0-E03BD30A4F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562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EBCCCD-DACA-4B63-93D4-C50F83DCFD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710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D534A-617F-47E5-AF2A-DB19EDC622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521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83EE1C-6A3C-46A1-98FC-9D086E2BAEF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60"/>
          <p:cNvSpPr>
            <a:spLocks noChangeArrowheads="1"/>
          </p:cNvSpPr>
          <p:nvPr/>
        </p:nvSpPr>
        <p:spPr bwMode="auto">
          <a:xfrm>
            <a:off x="0" y="0"/>
            <a:ext cx="9144000" cy="3505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4300" name="Rectangle 60"/>
          <p:cNvSpPr>
            <a:spLocks noChangeArrowheads="1"/>
          </p:cNvSpPr>
          <p:nvPr/>
        </p:nvSpPr>
        <p:spPr bwMode="auto">
          <a:xfrm>
            <a:off x="0" y="3352800"/>
            <a:ext cx="9144000" cy="3505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4244" name="Text Box 4"/>
          <p:cNvSpPr txBox="1">
            <a:spLocks noChangeArrowheads="1"/>
          </p:cNvSpPr>
          <p:nvPr/>
        </p:nvSpPr>
        <p:spPr bwMode="auto">
          <a:xfrm>
            <a:off x="0" y="5334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Blessed be the Rock of my Salvation.      Blessed be the Rock of my Salvation.</a:t>
            </a:r>
          </a:p>
        </p:txBody>
      </p:sp>
      <p:sp>
        <p:nvSpPr>
          <p:cNvPr id="1674245" name="Text Box 5"/>
          <p:cNvSpPr txBox="1">
            <a:spLocks noChangeArrowheads="1"/>
          </p:cNvSpPr>
          <p:nvPr/>
        </p:nvSpPr>
        <p:spPr bwMode="auto">
          <a:xfrm>
            <a:off x="0" y="16764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 the Lord is my side       and He made His victory mine  </a:t>
            </a:r>
          </a:p>
        </p:txBody>
      </p:sp>
      <p:sp>
        <p:nvSpPr>
          <p:cNvPr id="1674247" name="Text Box 7"/>
          <p:cNvSpPr txBox="1">
            <a:spLocks noChangeArrowheads="1"/>
          </p:cNvSpPr>
          <p:nvPr/>
        </p:nvSpPr>
        <p:spPr bwMode="auto">
          <a:xfrm>
            <a:off x="0" y="27432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Blessed       be     the    Rock      of     my     Sal   va   tion.</a:t>
            </a:r>
          </a:p>
        </p:txBody>
      </p:sp>
      <p:sp>
        <p:nvSpPr>
          <p:cNvPr id="1674249" name="Text Box 9"/>
          <p:cNvSpPr txBox="1">
            <a:spLocks noChangeArrowheads="1"/>
          </p:cNvSpPr>
          <p:nvPr/>
        </p:nvSpPr>
        <p:spPr bwMode="auto">
          <a:xfrm>
            <a:off x="1371600" y="1524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4250" name="Text Box 10"/>
          <p:cNvSpPr txBox="1">
            <a:spLocks noChangeArrowheads="1"/>
          </p:cNvSpPr>
          <p:nvPr/>
        </p:nvSpPr>
        <p:spPr bwMode="auto">
          <a:xfrm>
            <a:off x="2438400" y="1524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Bb/F</a:t>
            </a:r>
          </a:p>
        </p:txBody>
      </p:sp>
      <p:sp>
        <p:nvSpPr>
          <p:cNvPr id="1674251" name="Text Box 11"/>
          <p:cNvSpPr txBox="1">
            <a:spLocks noChangeArrowheads="1"/>
          </p:cNvSpPr>
          <p:nvPr/>
        </p:nvSpPr>
        <p:spPr bwMode="auto">
          <a:xfrm>
            <a:off x="3581400" y="1524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C/F</a:t>
            </a:r>
          </a:p>
        </p:txBody>
      </p:sp>
      <p:sp>
        <p:nvSpPr>
          <p:cNvPr id="1674252" name="Text Box 12"/>
          <p:cNvSpPr txBox="1">
            <a:spLocks noChangeArrowheads="1"/>
          </p:cNvSpPr>
          <p:nvPr/>
        </p:nvSpPr>
        <p:spPr bwMode="auto">
          <a:xfrm>
            <a:off x="4191000" y="1524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4256" name="Text Box 16"/>
          <p:cNvSpPr txBox="1">
            <a:spLocks noChangeArrowheads="1"/>
          </p:cNvSpPr>
          <p:nvPr/>
        </p:nvSpPr>
        <p:spPr bwMode="auto">
          <a:xfrm>
            <a:off x="2819400" y="12192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4257" name="Text Box 17"/>
          <p:cNvSpPr txBox="1">
            <a:spLocks noChangeArrowheads="1"/>
          </p:cNvSpPr>
          <p:nvPr/>
        </p:nvSpPr>
        <p:spPr bwMode="auto">
          <a:xfrm>
            <a:off x="3657600" y="12192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A/C#</a:t>
            </a:r>
          </a:p>
        </p:txBody>
      </p:sp>
      <p:sp>
        <p:nvSpPr>
          <p:cNvPr id="1674258" name="Text Box 18"/>
          <p:cNvSpPr txBox="1">
            <a:spLocks noChangeArrowheads="1"/>
          </p:cNvSpPr>
          <p:nvPr/>
        </p:nvSpPr>
        <p:spPr bwMode="auto">
          <a:xfrm>
            <a:off x="4953000" y="12192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</a:p>
        </p:txBody>
      </p:sp>
      <p:sp>
        <p:nvSpPr>
          <p:cNvPr id="1674259" name="Text Box 19"/>
          <p:cNvSpPr txBox="1">
            <a:spLocks noChangeArrowheads="1"/>
          </p:cNvSpPr>
          <p:nvPr/>
        </p:nvSpPr>
        <p:spPr bwMode="auto">
          <a:xfrm>
            <a:off x="6477000" y="1219200"/>
            <a:ext cx="1447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  C  Dm/B</a:t>
            </a:r>
          </a:p>
        </p:txBody>
      </p:sp>
      <p:sp>
        <p:nvSpPr>
          <p:cNvPr id="1674260" name="Text Box 20"/>
          <p:cNvSpPr txBox="1">
            <a:spLocks noChangeArrowheads="1"/>
          </p:cNvSpPr>
          <p:nvPr/>
        </p:nvSpPr>
        <p:spPr bwMode="auto">
          <a:xfrm>
            <a:off x="1905000" y="2362200"/>
            <a:ext cx="1066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Gm7  F/A</a:t>
            </a:r>
          </a:p>
        </p:txBody>
      </p:sp>
      <p:sp>
        <p:nvSpPr>
          <p:cNvPr id="1674261" name="Text Box 21"/>
          <p:cNvSpPr txBox="1">
            <a:spLocks noChangeArrowheads="1"/>
          </p:cNvSpPr>
          <p:nvPr/>
        </p:nvSpPr>
        <p:spPr bwMode="auto">
          <a:xfrm>
            <a:off x="3048000" y="23622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Bb6</a:t>
            </a:r>
          </a:p>
        </p:txBody>
      </p:sp>
      <p:sp>
        <p:nvSpPr>
          <p:cNvPr id="1674262" name="Text Box 22"/>
          <p:cNvSpPr txBox="1">
            <a:spLocks noChangeArrowheads="1"/>
          </p:cNvSpPr>
          <p:nvPr/>
        </p:nvSpPr>
        <p:spPr bwMode="auto">
          <a:xfrm>
            <a:off x="3581400" y="2362200"/>
            <a:ext cx="1295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Dm/B Gm/C</a:t>
            </a:r>
          </a:p>
        </p:txBody>
      </p:sp>
      <p:sp>
        <p:nvSpPr>
          <p:cNvPr id="1674263" name="Text Box 23"/>
          <p:cNvSpPr txBox="1">
            <a:spLocks noChangeArrowheads="1"/>
          </p:cNvSpPr>
          <p:nvPr/>
        </p:nvSpPr>
        <p:spPr bwMode="auto">
          <a:xfrm>
            <a:off x="5486400" y="2362200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Am/C</a:t>
            </a:r>
          </a:p>
        </p:txBody>
      </p:sp>
      <p:sp>
        <p:nvSpPr>
          <p:cNvPr id="1674265" name="Text Box 25"/>
          <p:cNvSpPr txBox="1">
            <a:spLocks noChangeArrowheads="1"/>
          </p:cNvSpPr>
          <p:nvPr/>
        </p:nvSpPr>
        <p:spPr bwMode="auto">
          <a:xfrm>
            <a:off x="4800600" y="1524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4266" name="Text Box 26"/>
          <p:cNvSpPr txBox="1">
            <a:spLocks noChangeArrowheads="1"/>
          </p:cNvSpPr>
          <p:nvPr/>
        </p:nvSpPr>
        <p:spPr bwMode="auto">
          <a:xfrm>
            <a:off x="5867400" y="1524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Bb/F</a:t>
            </a:r>
          </a:p>
        </p:txBody>
      </p:sp>
      <p:sp>
        <p:nvSpPr>
          <p:cNvPr id="1674267" name="Text Box 27"/>
          <p:cNvSpPr txBox="1">
            <a:spLocks noChangeArrowheads="1"/>
          </p:cNvSpPr>
          <p:nvPr/>
        </p:nvSpPr>
        <p:spPr bwMode="auto">
          <a:xfrm>
            <a:off x="7010400" y="1524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C/F</a:t>
            </a:r>
          </a:p>
        </p:txBody>
      </p:sp>
      <p:sp>
        <p:nvSpPr>
          <p:cNvPr id="1674268" name="Text Box 28"/>
          <p:cNvSpPr txBox="1">
            <a:spLocks noChangeArrowheads="1"/>
          </p:cNvSpPr>
          <p:nvPr/>
        </p:nvSpPr>
        <p:spPr bwMode="auto">
          <a:xfrm>
            <a:off x="7620000" y="1524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4269" name="Text Box 29"/>
          <p:cNvSpPr txBox="1">
            <a:spLocks noChangeArrowheads="1"/>
          </p:cNvSpPr>
          <p:nvPr/>
        </p:nvSpPr>
        <p:spPr bwMode="auto">
          <a:xfrm>
            <a:off x="0" y="41148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Bles  sed    be    the    Rock          Bles  sed    be    the    Rock</a:t>
            </a:r>
          </a:p>
        </p:txBody>
      </p:sp>
      <p:sp>
        <p:nvSpPr>
          <p:cNvPr id="1674270" name="Text Box 30"/>
          <p:cNvSpPr txBox="1">
            <a:spLocks noChangeArrowheads="1"/>
          </p:cNvSpPr>
          <p:nvPr/>
        </p:nvSpPr>
        <p:spPr bwMode="auto">
          <a:xfrm>
            <a:off x="1447800" y="37338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Eb/F</a:t>
            </a:r>
          </a:p>
        </p:txBody>
      </p:sp>
      <p:sp>
        <p:nvSpPr>
          <p:cNvPr id="1674273" name="Text Box 33"/>
          <p:cNvSpPr txBox="1">
            <a:spLocks noChangeArrowheads="1"/>
          </p:cNvSpPr>
          <p:nvPr/>
        </p:nvSpPr>
        <p:spPr bwMode="auto">
          <a:xfrm>
            <a:off x="2057400" y="37338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Bb/F</a:t>
            </a:r>
          </a:p>
        </p:txBody>
      </p:sp>
      <p:sp>
        <p:nvSpPr>
          <p:cNvPr id="1674274" name="Text Box 34"/>
          <p:cNvSpPr txBox="1">
            <a:spLocks noChangeArrowheads="1"/>
          </p:cNvSpPr>
          <p:nvPr/>
        </p:nvSpPr>
        <p:spPr bwMode="auto">
          <a:xfrm>
            <a:off x="2743200" y="37338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Eb/F</a:t>
            </a:r>
          </a:p>
        </p:txBody>
      </p:sp>
      <p:sp>
        <p:nvSpPr>
          <p:cNvPr id="1674275" name="Text Box 35"/>
          <p:cNvSpPr txBox="1">
            <a:spLocks noChangeArrowheads="1"/>
          </p:cNvSpPr>
          <p:nvPr/>
        </p:nvSpPr>
        <p:spPr bwMode="auto">
          <a:xfrm>
            <a:off x="3276600" y="37338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Bb/F</a:t>
            </a:r>
          </a:p>
        </p:txBody>
      </p:sp>
      <p:sp>
        <p:nvSpPr>
          <p:cNvPr id="1674276" name="Text Box 36"/>
          <p:cNvSpPr txBox="1">
            <a:spLocks noChangeArrowheads="1"/>
          </p:cNvSpPr>
          <p:nvPr/>
        </p:nvSpPr>
        <p:spPr bwMode="auto">
          <a:xfrm>
            <a:off x="3886200" y="37338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4277" name="Text Box 37"/>
          <p:cNvSpPr txBox="1">
            <a:spLocks noChangeArrowheads="1"/>
          </p:cNvSpPr>
          <p:nvPr/>
        </p:nvSpPr>
        <p:spPr bwMode="auto">
          <a:xfrm>
            <a:off x="6477000" y="23622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4278" name="Text Box 38"/>
          <p:cNvSpPr txBox="1">
            <a:spLocks noChangeArrowheads="1"/>
          </p:cNvSpPr>
          <p:nvPr/>
        </p:nvSpPr>
        <p:spPr bwMode="auto">
          <a:xfrm>
            <a:off x="4572000" y="37338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Eb/F</a:t>
            </a:r>
          </a:p>
        </p:txBody>
      </p:sp>
      <p:sp>
        <p:nvSpPr>
          <p:cNvPr id="1674279" name="Text Box 39"/>
          <p:cNvSpPr txBox="1">
            <a:spLocks noChangeArrowheads="1"/>
          </p:cNvSpPr>
          <p:nvPr/>
        </p:nvSpPr>
        <p:spPr bwMode="auto">
          <a:xfrm>
            <a:off x="5181600" y="37338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Bb/F</a:t>
            </a:r>
          </a:p>
        </p:txBody>
      </p:sp>
      <p:sp>
        <p:nvSpPr>
          <p:cNvPr id="1674280" name="Text Box 40"/>
          <p:cNvSpPr txBox="1">
            <a:spLocks noChangeArrowheads="1"/>
          </p:cNvSpPr>
          <p:nvPr/>
        </p:nvSpPr>
        <p:spPr bwMode="auto">
          <a:xfrm>
            <a:off x="5867400" y="37338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Eb/F</a:t>
            </a:r>
          </a:p>
        </p:txBody>
      </p:sp>
      <p:sp>
        <p:nvSpPr>
          <p:cNvPr id="1674281" name="Text Box 41"/>
          <p:cNvSpPr txBox="1">
            <a:spLocks noChangeArrowheads="1"/>
          </p:cNvSpPr>
          <p:nvPr/>
        </p:nvSpPr>
        <p:spPr bwMode="auto">
          <a:xfrm>
            <a:off x="6400800" y="37338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Bb/F</a:t>
            </a:r>
          </a:p>
        </p:txBody>
      </p:sp>
      <p:sp>
        <p:nvSpPr>
          <p:cNvPr id="1674282" name="Text Box 42"/>
          <p:cNvSpPr txBox="1">
            <a:spLocks noChangeArrowheads="1"/>
          </p:cNvSpPr>
          <p:nvPr/>
        </p:nvSpPr>
        <p:spPr bwMode="auto">
          <a:xfrm>
            <a:off x="7010400" y="37338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4283" name="Text Box 43"/>
          <p:cNvSpPr txBox="1">
            <a:spLocks noChangeArrowheads="1"/>
          </p:cNvSpPr>
          <p:nvPr/>
        </p:nvSpPr>
        <p:spPr bwMode="auto">
          <a:xfrm>
            <a:off x="0" y="48768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Bles  sed    be    the    Rock          Bles  sed    be    the    Rock</a:t>
            </a:r>
          </a:p>
        </p:txBody>
      </p:sp>
      <p:sp>
        <p:nvSpPr>
          <p:cNvPr id="1674284" name="Text Box 44"/>
          <p:cNvSpPr txBox="1">
            <a:spLocks noChangeArrowheads="1"/>
          </p:cNvSpPr>
          <p:nvPr/>
        </p:nvSpPr>
        <p:spPr bwMode="auto">
          <a:xfrm>
            <a:off x="0" y="59436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Blessed       be     the    Rock      of     my     Sal   va   tion.</a:t>
            </a:r>
          </a:p>
        </p:txBody>
      </p:sp>
      <p:sp>
        <p:nvSpPr>
          <p:cNvPr id="1674285" name="Text Box 45"/>
          <p:cNvSpPr txBox="1">
            <a:spLocks noChangeArrowheads="1"/>
          </p:cNvSpPr>
          <p:nvPr/>
        </p:nvSpPr>
        <p:spPr bwMode="auto">
          <a:xfrm>
            <a:off x="1905000" y="5562600"/>
            <a:ext cx="1066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Gm7  F/A</a:t>
            </a:r>
          </a:p>
        </p:txBody>
      </p:sp>
      <p:sp>
        <p:nvSpPr>
          <p:cNvPr id="1674286" name="Text Box 46"/>
          <p:cNvSpPr txBox="1">
            <a:spLocks noChangeArrowheads="1"/>
          </p:cNvSpPr>
          <p:nvPr/>
        </p:nvSpPr>
        <p:spPr bwMode="auto">
          <a:xfrm>
            <a:off x="3048000" y="55626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Bb6</a:t>
            </a:r>
          </a:p>
        </p:txBody>
      </p:sp>
      <p:sp>
        <p:nvSpPr>
          <p:cNvPr id="1674287" name="Text Box 47"/>
          <p:cNvSpPr txBox="1">
            <a:spLocks noChangeArrowheads="1"/>
          </p:cNvSpPr>
          <p:nvPr/>
        </p:nvSpPr>
        <p:spPr bwMode="auto">
          <a:xfrm>
            <a:off x="3581400" y="5562600"/>
            <a:ext cx="1295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Dm/B Gm/C</a:t>
            </a:r>
          </a:p>
        </p:txBody>
      </p:sp>
      <p:sp>
        <p:nvSpPr>
          <p:cNvPr id="1674288" name="Text Box 48"/>
          <p:cNvSpPr txBox="1">
            <a:spLocks noChangeArrowheads="1"/>
          </p:cNvSpPr>
          <p:nvPr/>
        </p:nvSpPr>
        <p:spPr bwMode="auto">
          <a:xfrm>
            <a:off x="5486400" y="5562600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Am/C</a:t>
            </a:r>
          </a:p>
        </p:txBody>
      </p:sp>
      <p:sp>
        <p:nvSpPr>
          <p:cNvPr id="1674289" name="Text Box 49"/>
          <p:cNvSpPr txBox="1">
            <a:spLocks noChangeArrowheads="1"/>
          </p:cNvSpPr>
          <p:nvPr/>
        </p:nvSpPr>
        <p:spPr bwMode="auto">
          <a:xfrm>
            <a:off x="6477000" y="55626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4290" name="Text Box 50"/>
          <p:cNvSpPr txBox="1">
            <a:spLocks noChangeArrowheads="1"/>
          </p:cNvSpPr>
          <p:nvPr/>
        </p:nvSpPr>
        <p:spPr bwMode="auto">
          <a:xfrm>
            <a:off x="1447800" y="45720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</a:p>
        </p:txBody>
      </p:sp>
      <p:sp>
        <p:nvSpPr>
          <p:cNvPr id="1674291" name="Text Box 51"/>
          <p:cNvSpPr txBox="1">
            <a:spLocks noChangeArrowheads="1"/>
          </p:cNvSpPr>
          <p:nvPr/>
        </p:nvSpPr>
        <p:spPr bwMode="auto">
          <a:xfrm>
            <a:off x="2057400" y="45720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C/G</a:t>
            </a:r>
          </a:p>
        </p:txBody>
      </p:sp>
      <p:sp>
        <p:nvSpPr>
          <p:cNvPr id="1674292" name="Text Box 52"/>
          <p:cNvSpPr txBox="1">
            <a:spLocks noChangeArrowheads="1"/>
          </p:cNvSpPr>
          <p:nvPr/>
        </p:nvSpPr>
        <p:spPr bwMode="auto">
          <a:xfrm>
            <a:off x="2743200" y="45720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</a:p>
        </p:txBody>
      </p:sp>
      <p:sp>
        <p:nvSpPr>
          <p:cNvPr id="1674293" name="Text Box 53"/>
          <p:cNvSpPr txBox="1">
            <a:spLocks noChangeArrowheads="1"/>
          </p:cNvSpPr>
          <p:nvPr/>
        </p:nvSpPr>
        <p:spPr bwMode="auto">
          <a:xfrm>
            <a:off x="3276600" y="45720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C/G</a:t>
            </a:r>
          </a:p>
        </p:txBody>
      </p:sp>
      <p:sp>
        <p:nvSpPr>
          <p:cNvPr id="1674294" name="Text Box 54"/>
          <p:cNvSpPr txBox="1">
            <a:spLocks noChangeArrowheads="1"/>
          </p:cNvSpPr>
          <p:nvPr/>
        </p:nvSpPr>
        <p:spPr bwMode="auto">
          <a:xfrm>
            <a:off x="3886200" y="45720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4295" name="Text Box 55"/>
          <p:cNvSpPr txBox="1">
            <a:spLocks noChangeArrowheads="1"/>
          </p:cNvSpPr>
          <p:nvPr/>
        </p:nvSpPr>
        <p:spPr bwMode="auto">
          <a:xfrm>
            <a:off x="4572000" y="45720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</a:p>
        </p:txBody>
      </p:sp>
      <p:sp>
        <p:nvSpPr>
          <p:cNvPr id="1674296" name="Text Box 56"/>
          <p:cNvSpPr txBox="1">
            <a:spLocks noChangeArrowheads="1"/>
          </p:cNvSpPr>
          <p:nvPr/>
        </p:nvSpPr>
        <p:spPr bwMode="auto">
          <a:xfrm>
            <a:off x="5181600" y="45720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C/G</a:t>
            </a:r>
          </a:p>
        </p:txBody>
      </p:sp>
      <p:sp>
        <p:nvSpPr>
          <p:cNvPr id="1674297" name="Text Box 57"/>
          <p:cNvSpPr txBox="1">
            <a:spLocks noChangeArrowheads="1"/>
          </p:cNvSpPr>
          <p:nvPr/>
        </p:nvSpPr>
        <p:spPr bwMode="auto">
          <a:xfrm>
            <a:off x="5867400" y="45720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</a:p>
        </p:txBody>
      </p:sp>
      <p:sp>
        <p:nvSpPr>
          <p:cNvPr id="1674298" name="Text Box 58"/>
          <p:cNvSpPr txBox="1">
            <a:spLocks noChangeArrowheads="1"/>
          </p:cNvSpPr>
          <p:nvPr/>
        </p:nvSpPr>
        <p:spPr bwMode="auto">
          <a:xfrm>
            <a:off x="6400800" y="45720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C/G</a:t>
            </a:r>
          </a:p>
        </p:txBody>
      </p:sp>
      <p:sp>
        <p:nvSpPr>
          <p:cNvPr id="1674299" name="Text Box 59"/>
          <p:cNvSpPr txBox="1">
            <a:spLocks noChangeArrowheads="1"/>
          </p:cNvSpPr>
          <p:nvPr/>
        </p:nvSpPr>
        <p:spPr bwMode="auto">
          <a:xfrm>
            <a:off x="7010400" y="45720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304800" y="76200"/>
            <a:ext cx="4800600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Blessed Be The Rock</a:t>
            </a:r>
            <a:endParaRPr lang="en-US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416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304800" y="76200"/>
            <a:ext cx="4800600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Blessed Be The Rock</a:t>
            </a:r>
            <a:endParaRPr lang="en-US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17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304800" y="76200"/>
            <a:ext cx="4800600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Blessed Be The Rock</a:t>
            </a:r>
            <a:endParaRPr lang="en-US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17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13083</TotalTime>
  <Words>129</Words>
  <Application>Microsoft Office PowerPoint</Application>
  <PresentationFormat>On-screen Show (4:3)</PresentationFormat>
  <Paragraphs>51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Times New Roman</vt:lpstr>
      <vt:lpstr>Blank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440</cp:revision>
  <dcterms:created xsi:type="dcterms:W3CDTF">2000-04-06T22:37:36Z</dcterms:created>
  <dcterms:modified xsi:type="dcterms:W3CDTF">2012-12-29T19:58:19Z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