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2" r:id="rId2"/>
    <p:sldId id="403" r:id="rId3"/>
    <p:sldId id="404" r:id="rId4"/>
    <p:sldId id="40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79A3E8-C3D0-4D82-A694-E55A82D50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24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7D17B-8CD1-4320-A8BF-060B65FCDF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8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2D004-A0A1-4596-A760-2CDAB3913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EB391-56CD-40E7-B302-92A94AF1FE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3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FA895-BA11-4C19-927B-C28E68C302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AEEA7-126D-45D7-83CE-9BD90CB8D1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0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8AE34-0A66-44A8-B519-CACB29C44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1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0377F-CAF8-4744-B61C-53DA5A81E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0CCAB-A074-4121-81DB-B85982C152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7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11392-3721-4FBC-A2F0-E03BD30A4F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6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BCCCD-DACA-4B63-93D4-C50F83DCFD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1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D534A-617F-47E5-AF2A-DB19EDC622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2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83EE1C-6A3C-46A1-98FC-9D086E2BAE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60"/>
          <p:cNvSpPr>
            <a:spLocks noChangeArrowheads="1"/>
          </p:cNvSpPr>
          <p:nvPr/>
        </p:nvSpPr>
        <p:spPr bwMode="auto">
          <a:xfrm>
            <a:off x="0" y="0"/>
            <a:ext cx="9144000" cy="3505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4300" name="Rectangle 60"/>
          <p:cNvSpPr>
            <a:spLocks noChangeArrowheads="1"/>
          </p:cNvSpPr>
          <p:nvPr/>
        </p:nvSpPr>
        <p:spPr bwMode="auto">
          <a:xfrm>
            <a:off x="0" y="3352800"/>
            <a:ext cx="9144000" cy="3505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be the Rock of my Salvation.      Blessed be the Rock of my Salvation.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1676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the Lord is my side       and He made His victory mine  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2743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    be     the    Rock      of     my     Sal   va   tion.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13716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2438400" y="152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3581400" y="15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41910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2819400" y="1219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3657600" y="12192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4953000" y="12192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6477000" y="1219200"/>
            <a:ext cx="1447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C  Dm/B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1905000" y="23622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  F/A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3048000" y="23622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Bb6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3581400" y="23622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Dm/B Gm/C</a:t>
            </a:r>
          </a:p>
        </p:txBody>
      </p:sp>
      <p:sp>
        <p:nvSpPr>
          <p:cNvPr id="1674263" name="Text Box 23"/>
          <p:cNvSpPr txBox="1">
            <a:spLocks noChangeArrowheads="1"/>
          </p:cNvSpPr>
          <p:nvPr/>
        </p:nvSpPr>
        <p:spPr bwMode="auto">
          <a:xfrm>
            <a:off x="5486400" y="23622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</a:p>
        </p:txBody>
      </p:sp>
      <p:sp>
        <p:nvSpPr>
          <p:cNvPr id="1674265" name="Text Box 25"/>
          <p:cNvSpPr txBox="1">
            <a:spLocks noChangeArrowheads="1"/>
          </p:cNvSpPr>
          <p:nvPr/>
        </p:nvSpPr>
        <p:spPr bwMode="auto">
          <a:xfrm>
            <a:off x="48006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66" name="Text Box 26"/>
          <p:cNvSpPr txBox="1">
            <a:spLocks noChangeArrowheads="1"/>
          </p:cNvSpPr>
          <p:nvPr/>
        </p:nvSpPr>
        <p:spPr bwMode="auto">
          <a:xfrm>
            <a:off x="5867400" y="1524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67" name="Text Box 27"/>
          <p:cNvSpPr txBox="1">
            <a:spLocks noChangeArrowheads="1"/>
          </p:cNvSpPr>
          <p:nvPr/>
        </p:nvSpPr>
        <p:spPr bwMode="auto">
          <a:xfrm>
            <a:off x="7010400" y="1524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C/F</a:t>
            </a:r>
          </a:p>
        </p:txBody>
      </p:sp>
      <p:sp>
        <p:nvSpPr>
          <p:cNvPr id="1674268" name="Text Box 28"/>
          <p:cNvSpPr txBox="1">
            <a:spLocks noChangeArrowheads="1"/>
          </p:cNvSpPr>
          <p:nvPr/>
        </p:nvSpPr>
        <p:spPr bwMode="auto">
          <a:xfrm>
            <a:off x="7620000" y="1524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69" name="Text Box 29"/>
          <p:cNvSpPr txBox="1">
            <a:spLocks noChangeArrowheads="1"/>
          </p:cNvSpPr>
          <p:nvPr/>
        </p:nvSpPr>
        <p:spPr bwMode="auto">
          <a:xfrm>
            <a:off x="0" y="4114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  sed    be    the    Rock          Bles  sed    be    the    Rock</a:t>
            </a:r>
          </a:p>
        </p:txBody>
      </p:sp>
      <p:sp>
        <p:nvSpPr>
          <p:cNvPr id="1674270" name="Text Box 30"/>
          <p:cNvSpPr txBox="1">
            <a:spLocks noChangeArrowheads="1"/>
          </p:cNvSpPr>
          <p:nvPr/>
        </p:nvSpPr>
        <p:spPr bwMode="auto">
          <a:xfrm>
            <a:off x="14478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20574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27432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32766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3886200" y="3733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6477000" y="23622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45720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51816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58674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Eb/F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6400800" y="3733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7010400" y="3733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0" y="487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  sed    be    the    Rock          Bles  sed    be    the    Rock</a:t>
            </a:r>
          </a:p>
        </p:txBody>
      </p:sp>
      <p:sp>
        <p:nvSpPr>
          <p:cNvPr id="1674284" name="Text Box 44"/>
          <p:cNvSpPr txBox="1">
            <a:spLocks noChangeArrowheads="1"/>
          </p:cNvSpPr>
          <p:nvPr/>
        </p:nvSpPr>
        <p:spPr bwMode="auto">
          <a:xfrm>
            <a:off x="0" y="5943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    be     the    Rock      of     my     Sal   va   tion.</a:t>
            </a:r>
          </a:p>
        </p:txBody>
      </p:sp>
      <p:sp>
        <p:nvSpPr>
          <p:cNvPr id="1674285" name="Text Box 45"/>
          <p:cNvSpPr txBox="1">
            <a:spLocks noChangeArrowheads="1"/>
          </p:cNvSpPr>
          <p:nvPr/>
        </p:nvSpPr>
        <p:spPr bwMode="auto">
          <a:xfrm>
            <a:off x="1905000" y="5562600"/>
            <a:ext cx="1066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  F/A</a:t>
            </a:r>
          </a:p>
        </p:txBody>
      </p:sp>
      <p:sp>
        <p:nvSpPr>
          <p:cNvPr id="1674286" name="Text Box 46"/>
          <p:cNvSpPr txBox="1">
            <a:spLocks noChangeArrowheads="1"/>
          </p:cNvSpPr>
          <p:nvPr/>
        </p:nvSpPr>
        <p:spPr bwMode="auto">
          <a:xfrm>
            <a:off x="3048000" y="5562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Bb6</a:t>
            </a:r>
          </a:p>
        </p:txBody>
      </p:sp>
      <p:sp>
        <p:nvSpPr>
          <p:cNvPr id="1674287" name="Text Box 47"/>
          <p:cNvSpPr txBox="1">
            <a:spLocks noChangeArrowheads="1"/>
          </p:cNvSpPr>
          <p:nvPr/>
        </p:nvSpPr>
        <p:spPr bwMode="auto">
          <a:xfrm>
            <a:off x="3581400" y="5562600"/>
            <a:ext cx="1295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Dm/B Gm/C</a:t>
            </a:r>
          </a:p>
        </p:txBody>
      </p:sp>
      <p:sp>
        <p:nvSpPr>
          <p:cNvPr id="1674288" name="Text Box 48"/>
          <p:cNvSpPr txBox="1">
            <a:spLocks noChangeArrowheads="1"/>
          </p:cNvSpPr>
          <p:nvPr/>
        </p:nvSpPr>
        <p:spPr bwMode="auto">
          <a:xfrm>
            <a:off x="5486400" y="55626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Am/C</a:t>
            </a:r>
          </a:p>
        </p:txBody>
      </p:sp>
      <p:sp>
        <p:nvSpPr>
          <p:cNvPr id="1674289" name="Text Box 49"/>
          <p:cNvSpPr txBox="1">
            <a:spLocks noChangeArrowheads="1"/>
          </p:cNvSpPr>
          <p:nvPr/>
        </p:nvSpPr>
        <p:spPr bwMode="auto">
          <a:xfrm>
            <a:off x="6477000" y="5562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4290" name="Text Box 50"/>
          <p:cNvSpPr txBox="1">
            <a:spLocks noChangeArrowheads="1"/>
          </p:cNvSpPr>
          <p:nvPr/>
        </p:nvSpPr>
        <p:spPr bwMode="auto">
          <a:xfrm>
            <a:off x="14478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1" name="Text Box 51"/>
          <p:cNvSpPr txBox="1">
            <a:spLocks noChangeArrowheads="1"/>
          </p:cNvSpPr>
          <p:nvPr/>
        </p:nvSpPr>
        <p:spPr bwMode="auto">
          <a:xfrm>
            <a:off x="20574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2" name="Text Box 52"/>
          <p:cNvSpPr txBox="1">
            <a:spLocks noChangeArrowheads="1"/>
          </p:cNvSpPr>
          <p:nvPr/>
        </p:nvSpPr>
        <p:spPr bwMode="auto">
          <a:xfrm>
            <a:off x="27432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3" name="Text Box 53"/>
          <p:cNvSpPr txBox="1">
            <a:spLocks noChangeArrowheads="1"/>
          </p:cNvSpPr>
          <p:nvPr/>
        </p:nvSpPr>
        <p:spPr bwMode="auto">
          <a:xfrm>
            <a:off x="32766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4" name="Text Box 54"/>
          <p:cNvSpPr txBox="1">
            <a:spLocks noChangeArrowheads="1"/>
          </p:cNvSpPr>
          <p:nvPr/>
        </p:nvSpPr>
        <p:spPr bwMode="auto">
          <a:xfrm>
            <a:off x="3886200" y="457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4295" name="Text Box 55"/>
          <p:cNvSpPr txBox="1">
            <a:spLocks noChangeArrowheads="1"/>
          </p:cNvSpPr>
          <p:nvPr/>
        </p:nvSpPr>
        <p:spPr bwMode="auto">
          <a:xfrm>
            <a:off x="45720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6" name="Text Box 56"/>
          <p:cNvSpPr txBox="1">
            <a:spLocks noChangeArrowheads="1"/>
          </p:cNvSpPr>
          <p:nvPr/>
        </p:nvSpPr>
        <p:spPr bwMode="auto">
          <a:xfrm>
            <a:off x="51816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7" name="Text Box 57"/>
          <p:cNvSpPr txBox="1">
            <a:spLocks noChangeArrowheads="1"/>
          </p:cNvSpPr>
          <p:nvPr/>
        </p:nvSpPr>
        <p:spPr bwMode="auto">
          <a:xfrm>
            <a:off x="58674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4298" name="Text Box 58"/>
          <p:cNvSpPr txBox="1">
            <a:spLocks noChangeArrowheads="1"/>
          </p:cNvSpPr>
          <p:nvPr/>
        </p:nvSpPr>
        <p:spPr bwMode="auto">
          <a:xfrm>
            <a:off x="6400800" y="45720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4299" name="Text Box 59"/>
          <p:cNvSpPr txBox="1">
            <a:spLocks noChangeArrowheads="1"/>
          </p:cNvSpPr>
          <p:nvPr/>
        </p:nvSpPr>
        <p:spPr bwMode="auto">
          <a:xfrm>
            <a:off x="7010400" y="45720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04800" y="76200"/>
            <a:ext cx="4800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Blessed Be The Rock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41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04800" y="76200"/>
            <a:ext cx="4800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Blessed Be The Rock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04800" y="76200"/>
            <a:ext cx="48006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Blessed Be The Rock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13083</TotalTime>
  <Words>129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440</cp:revision>
  <dcterms:created xsi:type="dcterms:W3CDTF">2000-04-06T22:37:36Z</dcterms:created>
  <dcterms:modified xsi:type="dcterms:W3CDTF">2012-12-29T19:58:19Z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